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</p:sldIdLst>
  <p:sldSz cx="9144000" cy="5143500" type="screen16x9"/>
  <p:notesSz cx="6858000" cy="9144000"/>
  <p:defaultTextStyle>
    <a:defPPr>
      <a:defRPr lang="pt-BR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84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14654E-5921-4912-98D9-1F7DD926D062}" type="datetimeFigureOut">
              <a:rPr lang="pt-BR" smtClean="0"/>
              <a:t>18/09/2013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97C91-5E09-4956-8B3B-58708F38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34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94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4654E-5921-4912-98D9-1F7DD926D062}" type="datetimeFigureOut">
              <a:rPr lang="pt-BR" smtClean="0"/>
              <a:t>18/09/2013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C97C91-5E09-4956-8B3B-58708F38303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406360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59319"/>
      </p:ext>
    </p:extLst>
  </p:cSld>
  <p:clrMapOvr>
    <a:masterClrMapping/>
  </p:clrMapOvr>
  <p:transition spd="med"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7588157"/>
      </p:ext>
    </p:extLst>
  </p:cSld>
  <p:clrMapOvr>
    <a:masterClrMapping/>
  </p:clrMapOvr>
  <p:transition spd="med">
    <p:zo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604659"/>
      </p:ext>
    </p:extLst>
  </p:cSld>
  <p:clrMapOvr>
    <a:masterClrMapping/>
  </p:clrMapOvr>
  <p:transition spd="med">
    <p:zoom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84014"/>
      </p:ext>
    </p:extLst>
  </p:cSld>
  <p:clrMapOvr>
    <a:masterClrMapping/>
  </p:clrMapOvr>
  <p:transition spd="med">
    <p:zo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346134"/>
      </p:ext>
    </p:extLst>
  </p:cSld>
  <p:clrMapOvr>
    <a:masterClrMapping/>
  </p:clrMapOvr>
  <p:transition spd="med">
    <p:zo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726930"/>
      </p:ext>
    </p:extLst>
  </p:cSld>
  <p:clrMapOvr>
    <a:masterClrMapping/>
  </p:clrMapOvr>
  <p:transition spd="med">
    <p:zo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3947402"/>
      </p:ext>
    </p:extLst>
  </p:cSld>
  <p:clrMapOvr>
    <a:masterClrMapping/>
  </p:clrMapOvr>
  <p:transition spd="med">
    <p:zo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5265774"/>
      </p:ext>
    </p:extLst>
  </p:cSld>
  <p:clrMapOvr>
    <a:masterClrMapping/>
  </p:clrMapOvr>
  <p:transition spd="med">
    <p:zoom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1617"/>
      </p:ext>
    </p:extLst>
  </p:cSld>
  <p:clrMapOvr>
    <a:masterClrMapping/>
  </p:clrMapOvr>
  <p:transition spd="med"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772956"/>
      </p:ext>
    </p:extLst>
  </p:cSld>
  <p:clrMapOvr>
    <a:masterClrMapping/>
  </p:clrMapOvr>
  <p:transition spd="med"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421280"/>
      </p:ext>
    </p:extLst>
  </p:cSld>
  <p:clrMapOvr>
    <a:masterClrMapping/>
  </p:clrMapOvr>
  <p:transition spd="med"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55896"/>
      </p:ext>
    </p:extLst>
  </p:cSld>
  <p:clrMapOvr>
    <a:masterClrMapping/>
  </p:clrMapOvr>
  <p:transition spd="med"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08800"/>
      </p:ext>
    </p:extLst>
  </p:cSld>
  <p:clrMapOvr>
    <a:masterClrMapping/>
  </p:clrMapOvr>
  <p:transition spd="med"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089382"/>
      </p:ext>
    </p:extLst>
  </p:cSld>
  <p:clrMapOvr>
    <a:masterClrMapping/>
  </p:clrMapOvr>
  <p:transition spd="med">
    <p:zo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5306116"/>
      </p:ext>
    </p:extLst>
  </p:cSld>
  <p:clrMapOvr>
    <a:masterClrMapping/>
  </p:clrMapOvr>
  <p:transition spd="med"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13147"/>
      </p:ext>
    </p:extLst>
  </p:cSld>
  <p:clrMapOvr>
    <a:masterClrMapping/>
  </p:clrMapOvr>
  <p:transition spd="med">
    <p:zo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8761338"/>
      </p:ext>
    </p:extLst>
  </p:cSld>
  <p:clrMapOvr>
    <a:masterClrMapping/>
  </p:clrMapOvr>
  <p:transition spd="med"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256396"/>
      </p:ext>
    </p:extLst>
  </p:cSld>
  <p:clrMapOvr>
    <a:masterClrMapping/>
  </p:clrMapOvr>
  <p:transition spd="med">
    <p:zoom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2386124"/>
      </p:ext>
    </p:extLst>
  </p:cSld>
  <p:clrMapOvr>
    <a:masterClrMapping/>
  </p:clrMapOvr>
  <p:transition spd="med">
    <p:zoom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957263"/>
      </p:ext>
    </p:extLst>
  </p:cSld>
  <p:clrMapOvr>
    <a:masterClrMapping/>
  </p:clrMapOvr>
  <p:transition spd="med">
    <p:zoom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856093"/>
      </p:ext>
    </p:extLst>
  </p:cSld>
  <p:clrMapOvr>
    <a:masterClrMapping/>
  </p:clrMapOvr>
  <p:transition spd="med">
    <p:zo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42160"/>
      </p:ext>
    </p:extLst>
  </p:cSld>
  <p:clrMapOvr>
    <a:masterClrMapping/>
  </p:clrMapOvr>
  <p:transition spd="med">
    <p:zo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708654"/>
      </p:ext>
    </p:extLst>
  </p:cSld>
  <p:clrMapOvr>
    <a:masterClrMapping/>
  </p:clrMapOvr>
  <p:transition spd="med">
    <p:zoom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366652"/>
      </p:ext>
    </p:extLst>
  </p:cSld>
  <p:clrMapOvr>
    <a:masterClrMapping/>
  </p:clrMapOvr>
  <p:transition spd="med">
    <p:zoom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191568"/>
      </p:ext>
    </p:extLst>
  </p:cSld>
  <p:clrMapOvr>
    <a:masterClrMapping/>
  </p:clrMapOvr>
  <p:transition spd="med">
    <p:zoom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877113"/>
      </p:ext>
    </p:extLst>
  </p:cSld>
  <p:clrMapOvr>
    <a:masterClrMapping/>
  </p:clrMapOvr>
  <p:transition spd="med">
    <p:zoom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4293724"/>
      </p:ext>
    </p:extLst>
  </p:cSld>
  <p:clrMapOvr>
    <a:masterClrMapping/>
  </p:clrMapOvr>
  <p:transition spd="med">
    <p:zoom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363879"/>
      </p:ext>
    </p:extLst>
  </p:cSld>
  <p:clrMapOvr>
    <a:masterClrMapping/>
  </p:clrMapOvr>
  <p:transition spd="med">
    <p:zoom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4867314"/>
      </p:ext>
    </p:extLst>
  </p:cSld>
  <p:clrMapOvr>
    <a:masterClrMapping/>
  </p:clrMapOvr>
  <p:transition spd="med">
    <p:zoom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721790"/>
      </p:ext>
    </p:extLst>
  </p:cSld>
  <p:clrMapOvr>
    <a:masterClrMapping/>
  </p:clrMapOvr>
  <p:transition spd="med">
    <p:zoom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104867"/>
      </p:ext>
    </p:extLst>
  </p:cSld>
  <p:clrMapOvr>
    <a:masterClrMapping/>
  </p:clrMapOvr>
  <p:transition spd="med">
    <p:zoom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8885503"/>
      </p:ext>
    </p:extLst>
  </p:cSld>
  <p:clrMapOvr>
    <a:masterClrMapping/>
  </p:clrMapOvr>
  <p:transition spd="med">
    <p:zoom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57442"/>
      </p:ext>
    </p:extLst>
  </p:cSld>
  <p:clrMapOvr>
    <a:masterClrMapping/>
  </p:clrMapOvr>
  <p:transition spd="med">
    <p:zo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543677"/>
      </p:ext>
    </p:extLst>
  </p:cSld>
  <p:clrMapOvr>
    <a:masterClrMapping/>
  </p:clrMapOvr>
  <p:transition spd="med">
    <p:zoom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7100"/>
      </p:ext>
    </p:extLst>
  </p:cSld>
  <p:clrMapOvr>
    <a:masterClrMapping/>
  </p:clrMapOvr>
  <p:transition spd="med">
    <p:zoom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4592587"/>
      </p:ext>
    </p:extLst>
  </p:cSld>
  <p:clrMapOvr>
    <a:masterClrMapping/>
  </p:clrMapOvr>
  <p:transition spd="med">
    <p:zoom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4484644"/>
      </p:ext>
    </p:extLst>
  </p:cSld>
  <p:clrMapOvr>
    <a:masterClrMapping/>
  </p:clrMapOvr>
  <p:transition spd="med">
    <p:zoom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6549557"/>
      </p:ext>
    </p:extLst>
  </p:cSld>
  <p:clrMapOvr>
    <a:masterClrMapping/>
  </p:clrMapOvr>
  <p:transition spd="med">
    <p:zo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123721"/>
      </p:ext>
    </p:extLst>
  </p:cSld>
  <p:clrMapOvr>
    <a:masterClrMapping/>
  </p:clrMapOvr>
  <p:transition spd="med"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109004"/>
      </p:ext>
    </p:extLst>
  </p:cSld>
  <p:clrMapOvr>
    <a:masterClrMapping/>
  </p:clrMapOvr>
  <p:transition spd="med">
    <p:zo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4738420"/>
      </p:ext>
    </p:extLst>
  </p:cSld>
  <p:clrMapOvr>
    <a:masterClrMapping/>
  </p:clrMapOvr>
  <p:transition spd="med">
    <p:zo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064649"/>
      </p:ext>
    </p:extLst>
  </p:cSld>
  <p:clrMapOvr>
    <a:masterClrMapping/>
  </p:clrMapOvr>
  <p:transition spd="med">
    <p:zoom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3" name="Image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2428467"/>
      </p:ext>
    </p:extLst>
  </p:cSld>
  <p:clrMapOvr>
    <a:masterClrMapping/>
  </p:clrMapOvr>
  <p:transition spd="med">
    <p:zoom/>
  </p:transition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Apresentação na tela (16:9)</PresentationFormat>
  <Paragraphs>0</Paragraphs>
  <Slides>43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43</vt:i4>
      </vt:variant>
    </vt:vector>
  </HeadingPairs>
  <TitlesOfParts>
    <vt:vector size="4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Operador</dc:creator>
  <cp:lastModifiedBy>Operador</cp:lastModifiedBy>
  <cp:revision>2</cp:revision>
  <dcterms:created xsi:type="dcterms:W3CDTF">2013-09-16T11:59:01Z</dcterms:created>
  <dcterms:modified xsi:type="dcterms:W3CDTF">2013-09-18T20:49:18Z</dcterms:modified>
</cp:coreProperties>
</file>