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5143500" type="screen16x9"/>
  <p:notesSz cx="6858000" cy="9144000"/>
  <p:defaultTextStyle>
    <a:defPPr>
      <a:defRPr lang="pt-B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4654E-5921-4912-98D9-1F7DD926D062}" type="datetimeFigureOut">
              <a:rPr lang="pt-BR" smtClean="0"/>
              <a:t>18/09/2013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7C91-5E09-4956-8B3B-58708F3830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34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4654E-5921-4912-98D9-1F7DD926D062}" type="datetimeFigureOut">
              <a:rPr lang="pt-BR" smtClean="0"/>
              <a:t>18/09/2013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97C91-5E09-4956-8B3B-58708F3830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063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9319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88157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0465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8401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46134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26930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4740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65774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16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72956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21280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55896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8800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89382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06116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314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61338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56396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86124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57263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56093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74216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08654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366652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91568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77113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93724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63879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67314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21790"/>
      </p:ext>
    </p:extLst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04867"/>
      </p:ext>
    </p:extLst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85503"/>
      </p:ext>
    </p:extLst>
  </p:cSld>
  <p:clrMapOvr>
    <a:masterClrMapping/>
  </p:clrMapOvr>
  <p:transition spd="med"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744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43677"/>
      </p:ext>
    </p:extLst>
  </p:cSld>
  <p:clrMapOvr>
    <a:masterClrMapping/>
  </p:clrMapOvr>
  <p:transition spd="med"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47100"/>
      </p:ext>
    </p:extLst>
  </p:cSld>
  <p:clrMapOvr>
    <a:masterClrMapping/>
  </p:clrMapOvr>
  <p:transition spd="med"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92587"/>
      </p:ext>
    </p:extLst>
  </p:cSld>
  <p:clrMapOvr>
    <a:masterClrMapping/>
  </p:clrMapOvr>
  <p:transition spd="med"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84644"/>
      </p:ext>
    </p:extLst>
  </p:cSld>
  <p:clrMapOvr>
    <a:masterClrMapping/>
  </p:clrMapOvr>
  <p:transition spd="med">
    <p:zo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49557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2372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09004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38420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6464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428467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Apresentação na tela (16:9)</PresentationFormat>
  <Paragraphs>0</Paragraphs>
  <Slides>43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Operador</dc:creator>
  <cp:lastModifiedBy>Operador</cp:lastModifiedBy>
  <cp:revision>2</cp:revision>
  <dcterms:created xsi:type="dcterms:W3CDTF">2013-09-16T11:59:01Z</dcterms:created>
  <dcterms:modified xsi:type="dcterms:W3CDTF">2013-09-18T20:49:18Z</dcterms:modified>
</cp:coreProperties>
</file>