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pt-B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8A54-9FB3-43AD-9CB6-1E1E7C81B327}" type="datetimeFigureOut">
              <a:rPr lang="pt-BR" smtClean="0"/>
              <a:t>16/09/2013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ECBD-E631-49BA-B488-1FBB32E50F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73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8A54-9FB3-43AD-9CB6-1E1E7C81B327}" type="datetimeFigureOut">
              <a:rPr lang="pt-BR" smtClean="0"/>
              <a:t>16/09/2013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ECBD-E631-49BA-B488-1FBB32E50F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10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63248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7312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94694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73221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00750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99998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3338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98602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39743"/>
      </p:ext>
    </p:extLst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48034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84612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50257"/>
      </p:ext>
    </p:extLst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7695"/>
      </p:ext>
    </p:extLst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98768"/>
      </p:ext>
    </p:extLst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92203"/>
      </p:ext>
    </p:extLst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67837"/>
      </p:ext>
    </p:extLst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65184"/>
      </p:ext>
    </p:extLst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26510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50900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96129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92915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69016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20114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40667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1684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(16:9)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Operador</dc:creator>
  <cp:lastModifiedBy>Operador</cp:lastModifiedBy>
  <cp:revision>2</cp:revision>
  <dcterms:created xsi:type="dcterms:W3CDTF">2013-09-16T12:26:24Z</dcterms:created>
  <dcterms:modified xsi:type="dcterms:W3CDTF">2013-09-16T12:27:33Z</dcterms:modified>
</cp:coreProperties>
</file>