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>
      <a:defRPr lang="pt-B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28A54-9FB3-43AD-9CB6-1E1E7C81B327}" type="datetimeFigureOut">
              <a:rPr lang="pt-BR" smtClean="0"/>
              <a:t>16/09/2013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ECBD-E631-49BA-B488-1FBB32E50F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73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28A54-9FB3-43AD-9CB6-1E1E7C81B327}" type="datetimeFigureOut">
              <a:rPr lang="pt-BR" smtClean="0"/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0ECBD-E631-49BA-B488-1FBB32E50F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10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6324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0731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9469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322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0075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9999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333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9860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39743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4803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8461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50257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769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9876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92203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6783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6518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2651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50900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96129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92915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9016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20114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4066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6168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(16:9)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Operador</dc:creator>
  <cp:lastModifiedBy>Operador</cp:lastModifiedBy>
  <cp:revision>2</cp:revision>
  <dcterms:created xsi:type="dcterms:W3CDTF">2013-09-16T12:26:24Z</dcterms:created>
  <dcterms:modified xsi:type="dcterms:W3CDTF">2013-09-16T12:27:33Z</dcterms:modified>
</cp:coreProperties>
</file>