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78" r:id="rId1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25/05/2016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CAREÇO DE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TI MEU SALVADOR!</a:t>
            </a: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GOZO DE VIVER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SANTA RETIDÃO!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TI, SENHOR,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CAREÇO!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TEU AMPARO SEMPRE!</a:t>
            </a: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OH! DÁ-ME A TUA BÊNÇÃO: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ASPIRO A TI!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SOMENTE A TUA VOZ,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TEM PARA MIM VALOR.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TI, SENHOR,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CAREÇO!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TEU AMPARO SEMPRE!</a:t>
            </a: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OH! DÁ-ME A TUA BÊNÇÃO: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ASPIRO A TI!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CAREÇO DE JESUS!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UNIDO A TI, 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PECADO E TENTAÇÃO,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MAIS TERÃO VIGOR.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TI, SENHOR, CAREÇO!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DO TEU AMPARO SEMPRE!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OH! DÁ-ME A TUA BÊNÇÃO: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ASPIRO A TI!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13992" y="3963566"/>
            <a:ext cx="46622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CAREÇO DE JESUS!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VEM DAR-ME AO CORAÇÃO,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127</TotalTime>
  <Words>124</Words>
  <Application>Microsoft Office PowerPoint</Application>
  <PresentationFormat>Apresentação na tela (16:9)</PresentationFormat>
  <Paragraphs>24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Arial Rounded MT Bold</vt:lpstr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12</cp:revision>
  <dcterms:created xsi:type="dcterms:W3CDTF">2013-02-22T04:02:52Z</dcterms:created>
  <dcterms:modified xsi:type="dcterms:W3CDTF">2016-05-25T23:22:40Z</dcterms:modified>
</cp:coreProperties>
</file>