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6" r:id="rId2"/>
    <p:sldId id="767" r:id="rId3"/>
    <p:sldId id="768" r:id="rId4"/>
    <p:sldId id="769" r:id="rId5"/>
    <p:sldId id="770" r:id="rId6"/>
    <p:sldId id="771" r:id="rId7"/>
    <p:sldId id="772" r:id="rId8"/>
    <p:sldId id="773" r:id="rId9"/>
    <p:sldId id="774" r:id="rId10"/>
    <p:sldId id="775" r:id="rId11"/>
    <p:sldId id="776" r:id="rId12"/>
    <p:sldId id="777" r:id="rId13"/>
    <p:sldId id="778" r:id="rId14"/>
    <p:sldId id="779" r:id="rId15"/>
    <p:sldId id="780" r:id="rId16"/>
    <p:sldId id="781" r:id="rId17"/>
    <p:sldId id="782" r:id="rId18"/>
    <p:sldId id="783" r:id="rId19"/>
    <p:sldId id="784" r:id="rId20"/>
    <p:sldId id="785" r:id="rId21"/>
    <p:sldId id="786" r:id="rId22"/>
    <p:sldId id="787" r:id="rId23"/>
    <p:sldId id="788" r:id="rId24"/>
    <p:sldId id="789" r:id="rId25"/>
    <p:sldId id="790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61" d="100"/>
          <a:sy n="61" d="100"/>
        </p:scale>
        <p:origin x="60" y="94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17/09/2013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ROCHEDO FORTE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O MEU SENHOR,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051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DESCANSO NA TRIBULAÇÃO,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31107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VIGIA FIEL NA ESCURIDÃO,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060971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DESCANSO NA TRIBULAÇÃO.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67884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CRISTO É NOSSO ABRIGO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TEMPORAL,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074618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TEMPORAL, NO TEMPORAL!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65361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CRISTO É NOSSO ABRIGO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TEMPORAL!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303343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REFÚGIO NA TRIBULAÇÃO!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673652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PILOTO BOM NO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BRAVO MAR,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79317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CONSOLO NA TRIBULAÇÃO!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243153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ANCORADOURO SINGULAR,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717548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REFÚGIO NA TRIBULAÇÃO!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CONSOLO NA TRIBULAÇÃO.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006301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CRISTO É NOSSO ABRIGO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TEMPORAL,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20548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TEMPORAL, NO TEMPORAL!</a:t>
            </a:r>
          </a:p>
        </p:txBody>
      </p:sp>
    </p:spTree>
    <p:extLst>
      <p:ext uri="{BB962C8B-B14F-4D97-AF65-F5344CB8AC3E}">
        <p14:creationId xmlns:p14="http://schemas.microsoft.com/office/powerpoint/2010/main" val="244758234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CRISTO É NOSSO ABRIGO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TEMPORAL!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682913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REFÚGIO NA TRIBULAÇÃO!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258430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1127665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CONSTANTE E FIRME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AMPARADOR,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7613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REFÚGIO NA TRIBULAÇÃO!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83446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CRISTO É NOSSO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ABRIGO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TEMPORAL,</a:t>
            </a:r>
          </a:p>
        </p:txBody>
      </p:sp>
    </p:spTree>
    <p:extLst>
      <p:ext uri="{BB962C8B-B14F-4D97-AF65-F5344CB8AC3E}">
        <p14:creationId xmlns:p14="http://schemas.microsoft.com/office/powerpoint/2010/main" val="289102950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TEMPORAL, NO TEMPORAL!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55853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CRISTO É NOSSO ABRIGO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TEMPORAL!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52323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REFÚGIO NA TRIBULAÇÃO!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91171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LUGAR DE SOMBRA NO VERÃO,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8076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140</TotalTime>
  <Words>140</Words>
  <Application>Microsoft Office PowerPoint</Application>
  <PresentationFormat>Apresentação na tela (16:9)</PresentationFormat>
  <Paragraphs>33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13</cp:revision>
  <dcterms:created xsi:type="dcterms:W3CDTF">2013-02-22T04:02:52Z</dcterms:created>
  <dcterms:modified xsi:type="dcterms:W3CDTF">2013-09-17T12:37:24Z</dcterms:modified>
</cp:coreProperties>
</file>