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4" r:id="rId20"/>
    <p:sldId id="785" r:id="rId21"/>
    <p:sldId id="786" r:id="rId22"/>
    <p:sldId id="787" r:id="rId23"/>
    <p:sldId id="788" r:id="rId24"/>
    <p:sldId id="789" r:id="rId25"/>
    <p:sldId id="790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61" d="100"/>
          <a:sy n="61" d="100"/>
        </p:scale>
        <p:origin x="60" y="9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ROCHEDO FORTE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O MEU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NA TRIBULAÇÃO,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VIGIA FIEL NA ESCURIDÃO,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NA TRIBULAÇÃO.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CRISTO É NOSSO ABRIGO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TEMPORAL, NO TEMPORAL!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CRISTO É NOSSO ABRIGO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REFÚGIO NA TRIBULAÇÃO!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PILOTO BOM 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BRAVO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CONSOLO NA TRIBULAÇÃO!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ANCORADOURO SINGULAR,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REFÚGIO NA TRIBULAÇÃO!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CONSOLO NA TRIBULAÇÃO.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CRISTO É NOSSO ABRIGO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TEMPORAL, NO TEMPORAL!</a:t>
            </a: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CRISTO É NOSSO ABRIGO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REFÚGIO NA TRIBULAÇÃO!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258430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1127665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CONSTANTE E FIRME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AMPARADOR,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REFÚGIO NA TRIBULAÇÃO!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CRISTO É NOSSO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TEMPORAL,</a:t>
            </a: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TEMPORAL, NO TEMPORAL!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CRISTO É NOSSO ABRIGO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TEMPORAL!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REFÚGIO NA TRIBULAÇÃO!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LUGAR DE SOMBRA NO VERÃO,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140</TotalTime>
  <Words>140</Words>
  <Application>Microsoft Office PowerPoint</Application>
  <PresentationFormat>Apresentação na tela (16:9)</PresentationFormat>
  <Paragraphs>33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13</cp:revision>
  <dcterms:created xsi:type="dcterms:W3CDTF">2013-02-22T04:02:52Z</dcterms:created>
  <dcterms:modified xsi:type="dcterms:W3CDTF">2013-09-17T12:37:24Z</dcterms:modified>
</cp:coreProperties>
</file>