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766" r:id="rId2"/>
    <p:sldId id="767" r:id="rId3"/>
    <p:sldId id="768" r:id="rId4"/>
    <p:sldId id="769" r:id="rId5"/>
    <p:sldId id="770" r:id="rId6"/>
    <p:sldId id="771" r:id="rId7"/>
    <p:sldId id="772" r:id="rId8"/>
    <p:sldId id="773" r:id="rId9"/>
    <p:sldId id="774" r:id="rId10"/>
    <p:sldId id="775" r:id="rId11"/>
    <p:sldId id="776" r:id="rId12"/>
    <p:sldId id="777" r:id="rId13"/>
    <p:sldId id="778" r:id="rId14"/>
    <p:sldId id="779" r:id="rId15"/>
    <p:sldId id="780" r:id="rId16"/>
    <p:sldId id="781" r:id="rId17"/>
    <p:sldId id="782" r:id="rId18"/>
    <p:sldId id="783" r:id="rId19"/>
    <p:sldId id="784" r:id="rId20"/>
    <p:sldId id="785" r:id="rId21"/>
    <p:sldId id="786" r:id="rId22"/>
    <p:sldId id="787" r:id="rId23"/>
    <p:sldId id="788" r:id="rId24"/>
    <p:sldId id="789" r:id="rId25"/>
    <p:sldId id="790" r:id="rId26"/>
    <p:sldId id="791" r:id="rId27"/>
    <p:sldId id="792" r:id="rId28"/>
    <p:sldId id="793" r:id="rId29"/>
    <p:sldId id="794" r:id="rId30"/>
    <p:sldId id="795" r:id="rId31"/>
    <p:sldId id="796" r:id="rId32"/>
    <p:sldId id="797" r:id="rId33"/>
    <p:sldId id="798" r:id="rId34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61" d="100"/>
          <a:sy n="61" d="100"/>
        </p:scale>
        <p:origin x="60" y="94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17/09/2013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EIS-NOS, Ó PASTOR DIVINO,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0051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TUA VOZ FAZER OUVIR;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31107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CHAMA A TI OS TRANSVIADOS,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060971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TEU AMOR FRUIR,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067884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AOS ENFERMOS,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AOS ENFERMOS,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074618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PRESTES DIGNA-TE A ACUDIR,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65361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AOS ENFERMOS,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AOS ENFERMOS,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303343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PRESTES DIGNA-TE A ACUDIR,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673652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GUIA OS TRISTES, FATIGADOS,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79317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 APRISCO DO SENHOR!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243153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LEVA OS TENROS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CORDEIRINHOS,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717548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TODOS JUNTOS NUM LUGAR,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NOS TEUS BRAÇOS,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BOM PASTOR.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006301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ÀS PASTAGENS,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ÀS PASTAGENS, 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20548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CELESTE E DOCE AMOR!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58234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ÀS PASTAGENS,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ÀS PASTAGENS,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682913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CELESTE DOCE AMOR!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511027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Ó JESUS BONDOSO, ESCUTA,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709759"/>
      </p:ext>
    </p:extLst>
  </p:cSld>
  <p:clrMapOvr>
    <a:masterClrMapping/>
  </p:clrMapOvr>
  <p:transition spd="med"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NOSSA HUMILDE PETIÇÃO!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165218"/>
      </p:ext>
    </p:extLst>
  </p:cSld>
  <p:clrMapOvr>
    <a:masterClrMapping/>
  </p:clrMapOvr>
  <p:transition spd="med"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VEM ENCHER O TEU REBANHO,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723001"/>
      </p:ext>
    </p:extLst>
  </p:cSld>
  <p:clrMapOvr>
    <a:masterClrMapping/>
  </p:clrMapOvr>
  <p:transition spd="med"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SINCERA GRATIDÃO!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203676"/>
      </p:ext>
    </p:extLst>
  </p:cSld>
  <p:clrMapOvr>
    <a:masterClrMapping/>
  </p:clrMapOvr>
  <p:transition spd="med"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CANTAREMOS, CANTAREMOS,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249490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763688" y="3963566"/>
            <a:ext cx="547260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COMO OVELHAS,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CONGREGADOS,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37613"/>
      </p:ext>
    </p:extLst>
  </p:cSld>
  <p:clrMapOvr>
    <a:masterClrMapping/>
  </p:clrMapOvr>
  <p:transition spd="med">
    <p:zo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TUA IMENSA COMPAIXÃO.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477136"/>
      </p:ext>
    </p:extLst>
  </p:cSld>
  <p:clrMapOvr>
    <a:masterClrMapping/>
  </p:clrMapOvr>
  <p:transition spd="med">
    <p:zo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CANTAREMOS, CANTAREMOS,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572723"/>
      </p:ext>
    </p:extLst>
  </p:cSld>
  <p:clrMapOvr>
    <a:masterClrMapping/>
  </p:clrMapOvr>
  <p:transition spd="med">
    <p:zo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TUA IMENSA COMPAIXÃO.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148566"/>
      </p:ext>
    </p:extLst>
  </p:cSld>
  <p:clrMapOvr>
    <a:masterClrMapping/>
  </p:clrMapOvr>
  <p:transition spd="med">
    <p:zo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2061325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TEU AUXÍLIO A SUPLICAR.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183446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SÊ PRESENTE, SÊ PRESENTE,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029501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REBANHO A APASCENTAR!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655853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SÊ PRESENTE, SÊ PRESENTE,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352323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REBANHO A APASCENTAR!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91171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AOS PERDIDOS,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VEM BONDOSO,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8076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161</TotalTime>
  <Words>169</Words>
  <Application>Microsoft Office PowerPoint</Application>
  <PresentationFormat>Apresentação na tela (16:9)</PresentationFormat>
  <Paragraphs>40</Paragraphs>
  <Slides>33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6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13</cp:revision>
  <dcterms:created xsi:type="dcterms:W3CDTF">2013-02-22T04:02:52Z</dcterms:created>
  <dcterms:modified xsi:type="dcterms:W3CDTF">2013-09-17T13:19:23Z</dcterms:modified>
</cp:coreProperties>
</file>