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  <p:sldId id="785" r:id="rId21"/>
    <p:sldId id="786" r:id="rId22"/>
    <p:sldId id="787" r:id="rId23"/>
    <p:sldId id="788" r:id="rId24"/>
    <p:sldId id="789" r:id="rId25"/>
    <p:sldId id="790" r:id="rId26"/>
    <p:sldId id="791" r:id="rId27"/>
    <p:sldId id="792" r:id="rId28"/>
    <p:sldId id="793" r:id="rId29"/>
    <p:sldId id="794" r:id="rId30"/>
    <p:sldId id="795" r:id="rId31"/>
    <p:sldId id="796" r:id="rId32"/>
    <p:sldId id="797" r:id="rId33"/>
    <p:sldId id="798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61" d="100"/>
          <a:sy n="61" d="100"/>
        </p:scale>
        <p:origin x="60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EIS-NOS, Ó PASTOR DIVINO,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VOZ FAZER OUVIR;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CHAMA A TI OS TRANSVIADOS,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TEU AMOR FRUIR,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ENFERMOS,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ENFERMOS,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PRESTES DIGNA-TE A ACUDIR,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ENFERMOS,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ENFERMOS,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PRESTES DIGNA-TE A ACUDIR,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GUIA OS TRISTES, FATIGADOS,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APRISCO DO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 OS TENROS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CORDEIRINHOS,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JUNTOS NUM LUGAR,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TEUS BRAÇOS,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BOM PASTOR.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ÀS PASTAGENS,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ÀS PASTAGENS,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CELESTE E DOCE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8234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ÀS PASTAGENS,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ÀS PASTAGENS,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8291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CELESTE DOCE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11027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JESUS BONDOSO, ESCUTA,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09759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NOSSA HUMILDE PETIÇÃO!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165218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ENCHER O TEU REBANHO,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23001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SINCERA GRATIDÃO!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03676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CANTAREMOS, CANTAREMOS,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4949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963566"/>
            <a:ext cx="547260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OVELHAS,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CONGREGADOS,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IMENSA COMPAIXÃO.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77136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CANTAREMOS, CANTAREMOS,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72723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IMENSA COMPAIXÃO.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48566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061325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AUXÍLIO A SUPLICAR.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SÊ PRESENTE, SÊ PRESENTE,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REBANHO A APASCENTAR!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SÊ PRESENTE, SÊ PRESENTE,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REBANHO A APASCENTAR!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PERDIDOS,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BONDOSO,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161</TotalTime>
  <Words>169</Words>
  <Application>Microsoft Office PowerPoint</Application>
  <PresentationFormat>Apresentação na tela (16:9)</PresentationFormat>
  <Paragraphs>40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13</cp:revision>
  <dcterms:created xsi:type="dcterms:W3CDTF">2013-02-22T04:02:52Z</dcterms:created>
  <dcterms:modified xsi:type="dcterms:W3CDTF">2013-09-17T13:19:23Z</dcterms:modified>
</cp:coreProperties>
</file>