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766" r:id="rId2"/>
    <p:sldId id="767" r:id="rId3"/>
    <p:sldId id="768" r:id="rId4"/>
    <p:sldId id="769" r:id="rId5"/>
    <p:sldId id="770" r:id="rId6"/>
    <p:sldId id="771" r:id="rId7"/>
    <p:sldId id="772" r:id="rId8"/>
    <p:sldId id="773" r:id="rId9"/>
    <p:sldId id="774" r:id="rId10"/>
    <p:sldId id="775" r:id="rId11"/>
    <p:sldId id="776" r:id="rId12"/>
    <p:sldId id="777" r:id="rId13"/>
    <p:sldId id="778" r:id="rId14"/>
    <p:sldId id="779" r:id="rId15"/>
    <p:sldId id="780" r:id="rId16"/>
    <p:sldId id="781" r:id="rId17"/>
    <p:sldId id="782" r:id="rId18"/>
    <p:sldId id="783" r:id="rId19"/>
    <p:sldId id="784" r:id="rId20"/>
    <p:sldId id="785" r:id="rId21"/>
    <p:sldId id="786" r:id="rId22"/>
    <p:sldId id="787" r:id="rId23"/>
    <p:sldId id="788" r:id="rId24"/>
    <p:sldId id="789" r:id="rId25"/>
    <p:sldId id="790" r:id="rId26"/>
    <p:sldId id="791" r:id="rId27"/>
    <p:sldId id="792" r:id="rId28"/>
    <p:sldId id="793" r:id="rId29"/>
    <p:sldId id="794" r:id="rId30"/>
    <p:sldId id="795" r:id="rId31"/>
    <p:sldId id="796" r:id="rId32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61" d="100"/>
          <a:sy n="61" d="100"/>
        </p:scale>
        <p:origin x="60" y="9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18/09/2013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REPETI-MAS INDA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OUTRA VEZ,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05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ESSAS PALAVRAS DE VIDA!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1107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A TODOS AGORA DÁ,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60971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BELAS PALAVRAS DE VIDA.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7884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DÁ-LHE OUVIDOS, Ó PECADOR!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74618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BELAS PALAVRAS DE VIDA!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5361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AMOR TE SALVA,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303343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AO CÉU TE CHAMA.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673652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BELAS SÃO!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BELAS SÃO!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79317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ESSAS PALAVRAS DE VIDA!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243153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BELAS SÃO!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BELAS SÃO!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717548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BELAS PALAVRAS DE VIDA!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ESSAS PALAVRAS DE VIDA!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06301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JESUS O BOM SALVADOR,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20548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BELAS PALAVRAS DE VIDA!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58234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TERNO E SANTO CONSOLADOR;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682913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BELAS PALAVRAS DE VIDA!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051284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É LUZ E VIDA,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744000"/>
      </p:ext>
    </p:extLst>
  </p:cSld>
  <p:clrMapOvr>
    <a:masterClrMapping/>
  </p:clrMapOvr>
  <p:transition spd="med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PAZ CONFORTO E GUIA.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881382"/>
      </p:ext>
    </p:extLst>
  </p:cSld>
  <p:clrMapOvr>
    <a:masterClrMapping/>
  </p:clrMapOvr>
  <p:transition spd="med"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BELAS SÃO!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BELAS SÃO!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306419"/>
      </p:ext>
    </p:extLst>
  </p:cSld>
  <p:clrMapOvr>
    <a:masterClrMapping/>
  </p:clrMapOvr>
  <p:transition spd="med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ESSAS PALAVRAS DE VIDA!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91745"/>
      </p:ext>
    </p:extLst>
  </p:cSld>
  <p:clrMapOvr>
    <a:masterClrMapping/>
  </p:clrMapOvr>
  <p:transition spd="med"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BELAS SÃO!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BELAS SÃO!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36673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ACHO NELAS CONSOLO E PAZ,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7613"/>
      </p:ext>
    </p:extLst>
  </p:cSld>
  <p:clrMapOvr>
    <a:masterClrMapping/>
  </p:clrMapOvr>
  <p:transition spd="med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ESSAS PALAVRAS DE VIDA!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755905"/>
      </p:ext>
    </p:extLst>
  </p:cSld>
  <p:clrMapOvr>
    <a:masterClrMapping/>
  </p:clrMapOvr>
  <p:transition spd="med"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278360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BELAS PALAVRAS DE VIDA!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3446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ELAS VÊEM DE CIMA,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2950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DÃO SUSTENTO E GUIA.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55853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BELAS SÃO!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BELAS SÃO!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52323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ESSAS PALAVRAS DE VIDA!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1171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BELAS SÃO!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BELAS SÃO!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8076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140</TotalTime>
  <Words>174</Words>
  <Application>Microsoft Office PowerPoint</Application>
  <PresentationFormat>Apresentação na tela (16:9)</PresentationFormat>
  <Paragraphs>37</Paragraphs>
  <Slides>31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4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12</cp:revision>
  <dcterms:created xsi:type="dcterms:W3CDTF">2013-02-22T04:02:52Z</dcterms:created>
  <dcterms:modified xsi:type="dcterms:W3CDTF">2013-09-18T12:19:47Z</dcterms:modified>
</cp:coreProperties>
</file>