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  <p:sldId id="783" r:id="rId19"/>
    <p:sldId id="784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 CONFIAR;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 LEI OBSERVAR,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PODERÃO AO FIEL ABALAR.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CRER E OBSERVAR,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QUANTO ORDENAR;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FIEL OBEDECE,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QUE CRISTO MANDAR!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1984" y="3963566"/>
            <a:ext cx="48782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DELÍCIA DE AMOR,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COMUNHÃO COM O SENHOR,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O CRENTE ZELOSO E LEAL;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SEU ROSTO MIRAR,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SEUS SEGREDOS PRIVAR,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CONSOLO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CONSTANTE E REAL.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CRER E OBSERVAR,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QUANTO ORDENAR;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FIEL OBEDECE,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QUE CRISTO MANDAR!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QUE GOZO,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BENÇÃO, QUE PAZ!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SATISFEITO GUARDAR,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QUANTO ORDENAR,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ALEGRIA PERENE NOS TRAZ.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CRER E OBSERVAR,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QUANTO ORDENAR;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FIEL OBEDECE,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QUE CRISTO MANDAR!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INIMIGO FALAZ,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CALÚNIA MORDAZ,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PODE DESPRESTIGIAR;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TRISTEZA, NEM DOR,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A INTRIGA MAIOR,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126</TotalTime>
  <Words>142</Words>
  <Application>Microsoft Office PowerPoint</Application>
  <PresentationFormat>Apresentação na tela (16:9)</PresentationFormat>
  <Paragraphs>32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12</cp:revision>
  <dcterms:created xsi:type="dcterms:W3CDTF">2013-02-22T04:02:52Z</dcterms:created>
  <dcterms:modified xsi:type="dcterms:W3CDTF">2015-05-17T21:06:04Z</dcterms:modified>
</cp:coreProperties>
</file>