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6" r:id="rId2"/>
    <p:sldId id="767" r:id="rId3"/>
    <p:sldId id="768" r:id="rId4"/>
    <p:sldId id="769" r:id="rId5"/>
    <p:sldId id="770" r:id="rId6"/>
    <p:sldId id="791" r:id="rId7"/>
    <p:sldId id="772" r:id="rId8"/>
    <p:sldId id="773" r:id="rId9"/>
    <p:sldId id="774" r:id="rId10"/>
    <p:sldId id="775" r:id="rId11"/>
    <p:sldId id="776" r:id="rId12"/>
    <p:sldId id="777" r:id="rId13"/>
    <p:sldId id="792" r:id="rId14"/>
    <p:sldId id="793" r:id="rId15"/>
    <p:sldId id="794" r:id="rId16"/>
    <p:sldId id="795" r:id="rId17"/>
    <p:sldId id="782" r:id="rId18"/>
    <p:sldId id="783" r:id="rId19"/>
    <p:sldId id="784" r:id="rId20"/>
    <p:sldId id="785" r:id="rId21"/>
    <p:sldId id="796" r:id="rId22"/>
    <p:sldId id="797" r:id="rId23"/>
    <p:sldId id="798" r:id="rId24"/>
    <p:sldId id="799" r:id="rId25"/>
    <p:sldId id="790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16/03/2016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AGRURAS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DESTA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VIDA,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VACILAR NÃO PODEREI,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INDA QUE 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PODER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FALTE,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POR JESUS EU VENCEREI.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Ó JESUS,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PROTEGER-ME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26226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GUARDA-ME,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POR COMPAIXÃO!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020233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Ó JESUS,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DEFENDER-ME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57374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SÊ TU MINHA SALVAÇÃO!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328106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MAL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VIER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 VIDA,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FORTE 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RIJO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ASSALTAR,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243153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JESUS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MINHA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LIDA,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71754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DESCANSO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LABOR,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CERTO ME HÁ DE SUSTENTAR.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006301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Ó JESUS,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PROTEGER-ME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295239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GUARDA-ME,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POR COMPAIXÃO!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17225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Ó JESUS,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DEFENDER-ME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799931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SÊ TU MINHA SALVAÇÃO!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34716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1584999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DÁ-ME FORÇA NA FADIGA,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PROTEGE-ME SENHOR!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Ó JESUS,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PROTEGER-ME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GUARDA-ME,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POR COMPAIXÃO!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457198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Ó JESUS,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DEFENDER-ME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SÊ TU MINHA SALVAÇÃO!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INDA QUE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SATÃ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ASSALTE,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136</TotalTime>
  <Words>133</Words>
  <Application>Microsoft Office PowerPoint</Application>
  <PresentationFormat>Apresentação na tela (16:9)</PresentationFormat>
  <Paragraphs>40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9" baseType="lpstr">
      <vt:lpstr>Arial Rounded MT Bold</vt:lpstr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12</cp:revision>
  <dcterms:created xsi:type="dcterms:W3CDTF">2013-02-22T04:02:52Z</dcterms:created>
  <dcterms:modified xsi:type="dcterms:W3CDTF">2016-03-16T22:12:26Z</dcterms:modified>
</cp:coreProperties>
</file>