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  <p:sldId id="785" r:id="rId21"/>
    <p:sldId id="786" r:id="rId22"/>
    <p:sldId id="787" r:id="rId23"/>
    <p:sldId id="788" r:id="rId24"/>
    <p:sldId id="789" r:id="rId25"/>
    <p:sldId id="790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MANHÃ DA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 O LINDO CÉU,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OS VERDES PASTOS,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QUIETAS ÁGUAS HÁ,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O CONVITE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SEU GRANDE AMOR!</a:t>
            </a: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OUVE! OUVE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NOS MONTES FRIOS,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CORDEIRO ERRAR,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CRISTO IRÁ BUSCÁ-LO,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‘TE QUE O POSSA ACHAR,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O CONVITE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SEU GRANDE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OUVE! OUVE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38773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547383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69976" y="3963566"/>
            <a:ext cx="49502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AS FLORES TRAZEM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ORVALHADO VÉU,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A VOZ 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 O CONVITE DO SEU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GRANDE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SEGUE! SEGUE!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SEGUE A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OUVE! OUVE A VOZ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23728" y="3963566"/>
            <a:ext cx="47342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OS LÍRIOS CRESCEM,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CONDUZIRÁ,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137</TotalTime>
  <Words>201</Words>
  <Application>Microsoft Office PowerPoint</Application>
  <PresentationFormat>Apresentação na tela (16:9)</PresentationFormat>
  <Paragraphs>43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 Rounded MT Bold</vt:lpstr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2015-12-13T18:51:31Z</dcterms:modified>
</cp:coreProperties>
</file>