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  <p:sldId id="783" r:id="rId19"/>
    <p:sldId id="784" r:id="rId20"/>
    <p:sldId id="785" r:id="rId21"/>
    <p:sldId id="786" r:id="rId22"/>
    <p:sldId id="787" r:id="rId23"/>
    <p:sldId id="788" r:id="rId24"/>
    <p:sldId id="789" r:id="rId25"/>
    <p:sldId id="790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13/12/2015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MANHÃ DA VIDA,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 O LINDO CÉU,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A VOZ 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OS VERDES PASTOS,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QUIETAS ÁGUAS HÁ,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A VOZ 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SEGUE! SEGUE!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SEGUE A CRISTO!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O CONVITE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SEU GRANDE AMOR!</a:t>
            </a: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SEGUE! SEGUE!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SEGUE A CRISTO!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OUVE! OUVE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VOZ 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NOS MONTES FRIOS,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CORDEIRO ERRAR,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A VOZ 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CRISTO IRÁ BUSCÁ-LO,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‘TE QUE O POSSA ACHAR,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A VOZ 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A VOZ 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SEGUE! SEGUE!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SEGUE A CRISTO!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O CONVITE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SEU GRANDE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5823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SEGUE! SEGUE!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SEGUE A CRISTO!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8291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OUVE! OUVE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VOZ 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338773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547383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69976" y="3963566"/>
            <a:ext cx="49502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AS FLORES TRAZEM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ORVALHADO VÉU,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A VOZ 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SEGUE! SEGUE!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SEGUE A CRISTO!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O CONVITE DO SEU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GRANDE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SEGUE! SEGUE!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SEGUE A CRISTO!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OUVE! OUVE A VOZ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23728" y="3963566"/>
            <a:ext cx="47342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OS LÍRIOS CRESCEM,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CONDUZIRÁ,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137</TotalTime>
  <Words>201</Words>
  <Application>Microsoft Office PowerPoint</Application>
  <PresentationFormat>Apresentação na tela (16:9)</PresentationFormat>
  <Paragraphs>43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Arial Rounded MT Bold</vt:lpstr>
      <vt:lpstr>Raavi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2013-02-22T04:02:52Z</dcterms:created>
  <dcterms:modified xsi:type="dcterms:W3CDTF">2015-12-13T18:51:31Z</dcterms:modified>
</cp:coreProperties>
</file>