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6" r:id="rId2"/>
    <p:sldId id="767" r:id="rId3"/>
    <p:sldId id="768" r:id="rId4"/>
    <p:sldId id="769" r:id="rId5"/>
    <p:sldId id="770" r:id="rId6"/>
    <p:sldId id="771" r:id="rId7"/>
    <p:sldId id="772" r:id="rId8"/>
    <p:sldId id="773" r:id="rId9"/>
    <p:sldId id="774" r:id="rId10"/>
    <p:sldId id="775" r:id="rId11"/>
    <p:sldId id="776" r:id="rId12"/>
    <p:sldId id="777" r:id="rId13"/>
    <p:sldId id="778" r:id="rId14"/>
    <p:sldId id="779" r:id="rId15"/>
    <p:sldId id="780" r:id="rId16"/>
    <p:sldId id="781" r:id="rId17"/>
    <p:sldId id="782" r:id="rId18"/>
    <p:sldId id="783" r:id="rId19"/>
    <p:sldId id="784" r:id="rId20"/>
    <p:sldId id="785" r:id="rId21"/>
    <p:sldId id="786" r:id="rId22"/>
    <p:sldId id="787" r:id="rId23"/>
    <p:sldId id="788" r:id="rId24"/>
    <p:sldId id="789" r:id="rId25"/>
    <p:sldId id="790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13/12/2015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NA MANHÃ DA VIDA,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SOB O LINDO CÉU,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005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OUVE A VOZ DO BOM PASTOR!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31107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ONDE OS VERDES PASTOS,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QUIETAS ÁGUAS HÁ,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060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OUVE A VOZ 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BOM PASTOR!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6788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SEGUE! SEGUE!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SEMPRE SEGUE A CRISTO!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07461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OUVE O CONVITE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SEU GRANDE AMOR!</a:t>
            </a:r>
          </a:p>
        </p:txBody>
      </p:sp>
    </p:spTree>
    <p:extLst>
      <p:ext uri="{BB962C8B-B14F-4D97-AF65-F5344CB8AC3E}">
        <p14:creationId xmlns:p14="http://schemas.microsoft.com/office/powerpoint/2010/main" val="204765361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SEGUE! SEGUE!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SEMPRE SEGUE A CRISTO!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303343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OUVE! OUVE 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VOZ DO BOM PASTOR!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673652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NOS MONTES FRIOS,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UM CORDEIRO ERRAR,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79317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OUVE A VOZ DO BOM PASTOR!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43153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  <a:cs typeface="Raavi" panose="020B0502040204020203" pitchFamily="34" charset="0"/>
              </a:rPr>
              <a:t>CRISTO IRÁ BUSCÁ-LO,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  <a:cs typeface="Raavi" panose="020B0502040204020203" pitchFamily="34" charset="0"/>
              </a:rPr>
              <a:t>‘TE QUE O POSSA ACHAR,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71754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OUVE A VOZ DO BOM PASTOR!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OUVE A VOZ DO BOM PASTOR!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06301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SEGUE! SEGUE!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SEMPRE SEGUE A CRISTO!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20548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OUVE O CONVITE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SEU GRANDE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758234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SEGUE! SEGUE!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SEMPRE SEGUE A CRISTO!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682913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OUVE! OUVE 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VOZ DO BOM PASTOR!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338773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2547383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069976" y="3963566"/>
            <a:ext cx="49502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QUANDO AS FLORES TRAZEM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ORVALHADO VÉU,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7613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OUVE A VOZ DO BOM PASTOR!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83446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SEGUE! SEGUE!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SEMPRE SEGUE A CRISTO!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1029501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OUVE O CONVITE DO SEU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GRANDE AMOR!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655853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SEGUE! SEGUE!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SEMPRE SEGUE A CRISTO!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352323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286000" y="3963566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OUVE! OUVE A VOZ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BOM PASTOR!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91171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123728" y="3963566"/>
            <a:ext cx="47342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ONDE OS LÍRIOS CRESCEM,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NOS CONDUZIRÁ,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28076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137</TotalTime>
  <Words>201</Words>
  <Application>Microsoft Office PowerPoint</Application>
  <PresentationFormat>Apresentação na tela (16:9)</PresentationFormat>
  <Paragraphs>43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30" baseType="lpstr">
      <vt:lpstr>Arial Rounded MT Bold</vt:lpstr>
      <vt:lpstr>Raavi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13</cp:revision>
  <dcterms:created xsi:type="dcterms:W3CDTF">2013-02-22T04:02:52Z</dcterms:created>
  <dcterms:modified xsi:type="dcterms:W3CDTF">2015-12-13T18:51:31Z</dcterms:modified>
</cp:coreProperties>
</file>