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87" r:id="rId10"/>
    <p:sldId id="788" r:id="rId11"/>
    <p:sldId id="776" r:id="rId12"/>
    <p:sldId id="777" r:id="rId13"/>
    <p:sldId id="778" r:id="rId14"/>
    <p:sldId id="789" r:id="rId15"/>
    <p:sldId id="790" r:id="rId16"/>
    <p:sldId id="781" r:id="rId17"/>
    <p:sldId id="782" r:id="rId18"/>
    <p:sldId id="783" r:id="rId19"/>
    <p:sldId id="791" r:id="rId20"/>
    <p:sldId id="792" r:id="rId21"/>
    <p:sldId id="786" r:id="rId22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Ó FILHOS DE SIÃO,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HONRAI AO REI DOS REIS;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91680" y="3963566"/>
            <a:ext cx="576064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TAMBÉM, PERENE MORADA,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DOS CRENTES EM NOSSO SENHOR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64578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DOS MONTES DE SIÃO,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PROVÉM DELÍCIAS TAIS,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597666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DE PRAZER NOS ENCHEM MAIS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DE PRAZER NOS ENCHEM MAIS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GOZOS TERREAIS,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GOZOS TERREAIS.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95736" y="3963566"/>
            <a:ext cx="48062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SIÃO É A NOSSA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SANTA E GLORIOSA CIDADE,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5115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91680" y="3963566"/>
            <a:ext cx="576064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TAMBÉM, PERENE MORADA,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DOS CRENTES EM NOSSO SENHOR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26236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Ó VENHAM-NO LOUVAR,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OS QUE SEUS FILHOS SÃO,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97968" y="3963566"/>
            <a:ext cx="509431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SE ERGAM JÁ A DEMANDAR,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SE ERGAM JÁ A DEMANDAR,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AS PLAGAS DE SIÃOS,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AS PLAGAS DE SIÃOS.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2431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95736" y="3963566"/>
            <a:ext cx="48062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SIÃO É A NOSSA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SANTA E GLORIOSA CIDADE,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86470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97968" y="3963566"/>
            <a:ext cx="51663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LOUVORES ALTOS LHE CANTAI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LOUVORES ALTOS LHE CANTAI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91680" y="3963566"/>
            <a:ext cx="576064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TAMBÉM, PERENE MORADA,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DOS CRENTES EM NOSSO SENHOR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08929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52054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GUARDAI AS SANTAS LEIS,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GUARDAI AS SANTAS LEIS,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95736" y="3963566"/>
            <a:ext cx="48062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SIÃO É A NOSSA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SANTA E GLORIOSA CIDADE,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91680" y="3963566"/>
            <a:ext cx="576064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TAMBÉM, PERENE MORADA,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DOS CRENTES EM NOSSO SENHOR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OS QUE DO MUNDO SÃO,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DEUS NÃO DÃO LOUVOR;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97968" y="3963566"/>
            <a:ext cx="509431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MAS, FILHOS DO CELESTE REI,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MAS, FILHOS DO CELESTE REI,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LOUVAI AO SALVADOR,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LOUVAI AO SALVADOR.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95736" y="3963566"/>
            <a:ext cx="48062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SIÃO É A NOSSA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SANTA E GLORIOSA CIDADE,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03842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183</TotalTime>
  <Words>202</Words>
  <Application>Microsoft Office PowerPoint</Application>
  <PresentationFormat>Apresentação na tela (16:9)</PresentationFormat>
  <Paragraphs>40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4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14</cp:revision>
  <dcterms:created xsi:type="dcterms:W3CDTF">2013-02-22T04:02:52Z</dcterms:created>
  <dcterms:modified xsi:type="dcterms:W3CDTF">2016-09-25T22:41:18Z</dcterms:modified>
</cp:coreProperties>
</file>