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766" r:id="rId2"/>
    <p:sldId id="767" r:id="rId3"/>
    <p:sldId id="768" r:id="rId4"/>
    <p:sldId id="769" r:id="rId5"/>
    <p:sldId id="770" r:id="rId6"/>
    <p:sldId id="771" r:id="rId7"/>
    <p:sldId id="772" r:id="rId8"/>
    <p:sldId id="773" r:id="rId9"/>
    <p:sldId id="787" r:id="rId10"/>
    <p:sldId id="788" r:id="rId11"/>
    <p:sldId id="776" r:id="rId12"/>
    <p:sldId id="777" r:id="rId13"/>
    <p:sldId id="778" r:id="rId14"/>
    <p:sldId id="789" r:id="rId15"/>
    <p:sldId id="790" r:id="rId16"/>
    <p:sldId id="781" r:id="rId17"/>
    <p:sldId id="782" r:id="rId18"/>
    <p:sldId id="783" r:id="rId19"/>
    <p:sldId id="791" r:id="rId20"/>
    <p:sldId id="792" r:id="rId21"/>
    <p:sldId id="786" r:id="rId22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25/09/2016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Ó FILHOS DE SIÃO,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HONRAI AO REI DOS REIS;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00513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91680" y="3963566"/>
            <a:ext cx="576064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TAMBÉM, PERENE MORADA,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DOS CRENTES EM NOSSO SENHOR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564578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DOS MONTES DE SIÃO,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PROVÉM DELÍCIAS TAIS,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06097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3963566"/>
            <a:ext cx="597666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QUE DE PRAZER NOS ENCHEM MAIS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QUE DE PRAZER NOS ENCHEM MAIS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06788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QUE GOZOS TERREAIS,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QUE GOZOS TERREAIS.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07461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195736" y="3963566"/>
            <a:ext cx="480628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SIÃO É A NOSSA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SANTA E GLORIOSA CIDADE,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151153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91680" y="3963566"/>
            <a:ext cx="576064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TAMBÉM, PERENE MORADA,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DOS CRENTES EM NOSSO SENHOR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526236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Ó VENHAM-NO LOUVAR,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OS QUE SEUS FILHOS SÃO,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67365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97968" y="3963566"/>
            <a:ext cx="509431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SE ERGAM JÁ A DEMANDAR,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SE ERGAM JÁ A DEMANDAR,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37931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AS PLAGAS DE SIÃOS,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AS PLAGAS DE SIÃOS.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24315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195736" y="3963566"/>
            <a:ext cx="480628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SIÃO É A NOSSA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SANTA E GLORIOSA CIDADE,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586470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97968" y="3963566"/>
            <a:ext cx="516632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LOUVORES ALTOS LHE CANTAI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LOUVORES ALTOS LHE CANTAI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91680" y="3963566"/>
            <a:ext cx="576064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TAMBÉM, PERENE MORADA,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DOS CRENTES EM NOSSO SENHOR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908929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52054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GUARDAI AS SANTAS LEIS,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GUARDAI AS SANTAS LEIS,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376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195736" y="3963566"/>
            <a:ext cx="480628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SIÃO É A NOSSA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SANTA E GLORIOSA CIDADE,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18344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91680" y="3963566"/>
            <a:ext cx="576064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TAMBÉM, PERENE MORADA,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DOS CRENTES EM NOSSO SENHOR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02950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OS QUE DO MUNDO SÃO,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 DEUS NÃO DÃO LOUVOR;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65585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97968" y="3963566"/>
            <a:ext cx="509431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MAS, FILHOS DO CELESTE REI,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MAS, FILHOS DO CELESTE REI,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35232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LOUVAI AO SALVADOR,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LOUVAI AO SALVADOR.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91171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195736" y="3963566"/>
            <a:ext cx="480628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SIÃO É A NOSSA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SANTA E GLORIOSA CIDADE,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103842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183</TotalTime>
  <Words>202</Words>
  <Application>Microsoft Office PowerPoint</Application>
  <PresentationFormat>Apresentação na tela (16:9)</PresentationFormat>
  <Paragraphs>40</Paragraphs>
  <Slides>21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4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14</cp:revision>
  <dcterms:created xsi:type="dcterms:W3CDTF">2013-02-22T04:02:52Z</dcterms:created>
  <dcterms:modified xsi:type="dcterms:W3CDTF">2016-09-25T22:41:18Z</dcterms:modified>
</cp:coreProperties>
</file>