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MINHA CASA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HUMILDE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TENTAÇÕES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ATACAM SEM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MUITO EM BREVE,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TUDO ME ESQUEÇO,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GOZANDO DELÍCIAS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PREPARADAS PRA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UMA CASA,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NAQUELA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8575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RESPLANDECENTE,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CELESTE FULGOR!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6214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MINHA PÁTRIA,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518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HEI DE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9116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SOU POBRE,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DESAMPARADO;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PEREGRINANDO,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CRISTO, EU 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ESTOU TRISTE,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DESANIMADO,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É COMO AS OUTRAS,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ÀS VEZES EU VI,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PARTICIPANTE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UM REINO EU SOU.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UMA CASA,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NAQUELA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7976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RESPLANDECENTE,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CELESTE FULGOR!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4846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MINHA PÁTRIA,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266976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HEI DE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707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NÃO ME IMPORTA,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CRISTO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TEM PREPARADO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PALÁCIO PRA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UMA CASA,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NAQUELA CIDADE,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RESPLANDECENTE,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CELESTE FULGOR!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MINHA PÁTRIA,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TENHO SAUDADES,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HEI DE ESTAR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AQUI NO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LUTAS NÃO CESSAM,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188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14</cp:revision>
  <dcterms:created xsi:type="dcterms:W3CDTF">2013-02-22T04:02:52Z</dcterms:created>
  <dcterms:modified xsi:type="dcterms:W3CDTF">2015-12-13T18:47:56Z</dcterms:modified>
</cp:coreProperties>
</file>