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89" r:id="rId14"/>
    <p:sldId id="790" r:id="rId15"/>
    <p:sldId id="791" r:id="rId16"/>
    <p:sldId id="792" r:id="rId17"/>
    <p:sldId id="778" r:id="rId18"/>
    <p:sldId id="779" r:id="rId19"/>
    <p:sldId id="780" r:id="rId20"/>
    <p:sldId id="781" r:id="rId21"/>
    <p:sldId id="793" r:id="rId22"/>
    <p:sldId id="794" r:id="rId23"/>
    <p:sldId id="795" r:id="rId24"/>
    <p:sldId id="796" r:id="rId25"/>
    <p:sldId id="782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13/12/2015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MINHA CASA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HUMILDE AQUI,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 TENTAÇÕES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 ATACAM SEM FIM.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MAS, MUITO EM BREVE,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TUDO ME ESQUEÇO,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GOZANDO DELÍCIAS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PREPARADAS PRA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TENHO UMA CASA,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NAQUELA CIDADE,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8575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RESPLANDECENTE,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CELESTE FULGOR!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62141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DA MINHA PÁTRIA,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TENHO SAUDADES,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05181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HEI DE ESTAR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JESUS MEU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291167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NÃO SOU POBRE,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NEM DESAMPARADO;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PEREGRINANDO,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CRISTO, EU VOU.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ESTOU TRISTE,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NEM DESANIMADO,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É COMO AS OUTRAS,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ÀS VEZES EU VI,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PARTICIPANTE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UM REINO EU SOU.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TENHO UMA CASA,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NAQUELA CIDADE,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279766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RESPLANDECENTE,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CELESTE FULGOR!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148468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DA MINHA PÁTRIA,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TENHO SAUDADES,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266976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HEI DE ESTAR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JESUS MEU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07077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NÃO ME IMPORTA,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CRISTO ALI,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JÁ TEM PREPARADO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UM PALÁCIO PRA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TENHO UMA CASA,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NAQUELA CIDADE,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RESPLANDECENTE,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CELESTE FULGOR!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DA MINHA PÁTRIA,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TENHO SAUDADES,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HEI DE ESTAR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JESUS MEU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AQUI NO MUNDO,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 LUTAS NÃO CESSAM,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132</TotalTime>
  <Words>188</Words>
  <Application>Microsoft Office PowerPoint</Application>
  <PresentationFormat>Apresentação na tela (16:9)</PresentationFormat>
  <Paragraphs>48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9" baseType="lpstr">
      <vt:lpstr>Arial Rounded MT Bold</vt:lpstr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14</cp:revision>
  <dcterms:created xsi:type="dcterms:W3CDTF">2013-02-22T04:02:52Z</dcterms:created>
  <dcterms:modified xsi:type="dcterms:W3CDTF">2015-12-13T18:47:56Z</dcterms:modified>
</cp:coreProperties>
</file>