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89" r:id="rId14"/>
    <p:sldId id="790" r:id="rId15"/>
    <p:sldId id="791" r:id="rId16"/>
    <p:sldId id="792" r:id="rId17"/>
    <p:sldId id="778" r:id="rId18"/>
    <p:sldId id="779" r:id="rId19"/>
    <p:sldId id="780" r:id="rId20"/>
    <p:sldId id="781" r:id="rId21"/>
    <p:sldId id="793" r:id="rId22"/>
    <p:sldId id="794" r:id="rId23"/>
    <p:sldId id="795" r:id="rId24"/>
    <p:sldId id="796" r:id="rId25"/>
    <p:sldId id="782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61" d="100"/>
          <a:sy n="61" d="100"/>
        </p:scale>
        <p:origin x="60" y="9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19/09/2013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DESPREZANDO TODA A 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VOU CANTAR,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MAS, CLAMANDO COM PODER,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BRILHARÁ A LUZ.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PODEM OS LAÇOS DE SATÃ,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TODOS ME CERCAR,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MAS, JESUS, PELA CRUZ,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FAZ-ME TRIUNFAR.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FACE ADORADA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JESUS VEREI,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249377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A GREI AMADA,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CÉU ESTAREI;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231369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MANSÃO DOURADA,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HINOS VOU CANTAR,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940071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JESUS, MINHA LUZ,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ME QUIS SALVAR!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849227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ENTRE AS ONDAS ESTOU SEM LUZ,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QUASE A PERECER,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PILOTO É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PODE ME VALER.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MEU BARCO GUIA BEM,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PELO BRAVO MAR;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 CALVÁRIO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PECADOR,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APONTAR;</a:t>
            </a: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JESUS, ME CONDUZ,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POSSO SOSSEGAR.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FACE ADORADA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JESUS VEREI,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454193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A GREI AMADA,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CÉU ESTAREI;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423409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MANSÃO DOURADA,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HINOS VOU CANTAR,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248643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JESUS, MINHA LUZ,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ME QUIS SALVAR!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276935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FLECHAS TRASPASSARAM-ME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PADECI GRAN’DOR,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JESUS, MINHA LUZ,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FEZ-ME VENCEDOR.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FACE ADORADA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JESUS VEREI,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A GREI AMADA,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CÉU ESTAREI;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MANSÃO DOURADA,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HINOS VOU CANTAR,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JESUS, MINHA LUZ,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ME QUIS SALVAR!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PODE A NOITE ESCURA SER,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SERVIR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134</TotalTime>
  <Words>217</Words>
  <Application>Microsoft Office PowerPoint</Application>
  <PresentationFormat>Apresentação na tela (16:9)</PresentationFormat>
  <Paragraphs>48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12</cp:revision>
  <dcterms:created xsi:type="dcterms:W3CDTF">2013-02-22T04:02:52Z</dcterms:created>
  <dcterms:modified xsi:type="dcterms:W3CDTF">2013-09-19T20:13:02Z</dcterms:modified>
</cp:coreProperties>
</file>