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6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61" d="100"/>
          <a:sy n="61" d="100"/>
        </p:scale>
        <p:origin x="60" y="9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19/09/2013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DESPREZANDO TODA A 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VOU CANTAR,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MAS, CLAMANDO COM PODER,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BRILHARÁ A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PODEM OS LAÇOS DE SATÃ,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TODOS ME CERCAR,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MAS, JESUS, PELA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FAZ-ME TRIUNFAR.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FACE ADORADA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JESUS VEREI,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249377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 GREI AMADA,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ESTAREI;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23136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MANSÃO DOURADA,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HINOS VOU CANTAR,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940071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JESUS, MINHA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ME QUIS SALVAR!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84922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ENTRE AS ONDAS ESTOU SEM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QUASE A PERECER,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PILOTO É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ME VALER.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BARCO GUIA BEM,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BRAVO MAR;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CALVÁRIO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PECADOR,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APONTAR;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JESUS, ME CONDUZ,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POSSO SOSSEGAR.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FACE ADORADA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JESUS VEREI,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454193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 GREI AMADA,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ESTAREI;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423409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MANSÃO DOURADA,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HINOS VOU CANTAR,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24864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JESUS, MINHA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ME QUIS SALVAR!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276935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FLECHAS TRASPASSARAM-ME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PADECI GRAN’DOR,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JESUS, MINHA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FEZ-ME VENCEDOR.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FACE ADORADA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JESUS VEREI,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 GREI AMADA,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ESTAREI;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MANSÃO DOURADA,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HINOS VOU CANTAR,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JESUS, MINHA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ME QUIS SALVAR!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A NOITE ESCURA SER,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SERVIR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</TotalTime>
  <Words>217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12</cp:revision>
  <dcterms:created xsi:type="dcterms:W3CDTF">2013-02-22T04:02:52Z</dcterms:created>
  <dcterms:modified xsi:type="dcterms:W3CDTF">2013-09-19T20:13:02Z</dcterms:modified>
</cp:coreProperties>
</file>