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6" r:id="rId2"/>
    <p:sldId id="767" r:id="rId3"/>
    <p:sldId id="768" r:id="rId4"/>
    <p:sldId id="769" r:id="rId5"/>
    <p:sldId id="770" r:id="rId6"/>
    <p:sldId id="771" r:id="rId7"/>
    <p:sldId id="772" r:id="rId8"/>
    <p:sldId id="773" r:id="rId9"/>
    <p:sldId id="774" r:id="rId10"/>
    <p:sldId id="775" r:id="rId11"/>
    <p:sldId id="776" r:id="rId12"/>
    <p:sldId id="777" r:id="rId13"/>
    <p:sldId id="789" r:id="rId14"/>
    <p:sldId id="790" r:id="rId15"/>
    <p:sldId id="791" r:id="rId16"/>
    <p:sldId id="792" r:id="rId17"/>
    <p:sldId id="778" r:id="rId18"/>
    <p:sldId id="779" r:id="rId19"/>
    <p:sldId id="780" r:id="rId20"/>
    <p:sldId id="781" r:id="rId21"/>
    <p:sldId id="793" r:id="rId22"/>
    <p:sldId id="794" r:id="rId23"/>
    <p:sldId id="795" r:id="rId24"/>
    <p:sldId id="796" r:id="rId25"/>
    <p:sldId id="782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61" d="100"/>
          <a:sy n="61" d="100"/>
        </p:scale>
        <p:origin x="60" y="94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19/09/2013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0" y="0"/>
            <a:ext cx="9144000" cy="5143500"/>
          </a:xfrm>
          <a:prstGeom prst="foldedCorner">
            <a:avLst>
              <a:gd name="adj" fmla="val 12500"/>
            </a:avLst>
          </a:prstGeom>
          <a:noFill/>
          <a:ln>
            <a:noFill/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endParaRPr lang="pt-BR" sz="4000" b="1" dirty="0">
              <a:latin typeface="VAGRundschriftD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DESPREZANDO TODA A DOR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VOU CANTAR,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0051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MAS, CLAMANDO COM PODER,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BRILHARÁ A LUZ.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31107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PODEM OS LAÇOS DE SATÃ,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TODOS ME CERCAR,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60971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MAS, JESUS, PELA CRUZ,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FAZ-ME TRIUNFAR.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067884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FACE ADORADA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JESUS VEREI,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249377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A GREI AMADA,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CÉU ESTAREI;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231369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MANSÃO DOURADA,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HINOS VOU CANTAR,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940071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JESUS, MINHA LUZ,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ME QUIS SALVAR!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849227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ENTRE AS ONDAS ESTOU SEM LUZ,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QUASE A PERECER,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074618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MEU PILOTO É JESUS,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PODE ME VALER.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653615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MEU BARCO GUIA BEM,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PELO BRAVO MAR;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303343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O CALVÁRIO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AO PECADOR,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APONTAR;</a:t>
            </a: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SIM, JESUS, ME CONDUZ,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POSSO SOSSEGAR.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673652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FACE ADORADA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JESUS VEREI,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454193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A GREI AMADA,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CÉU ESTAREI;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423409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MANSÃO DOURADA,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HINOS VOU CANTAR,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248643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JESUS, MINHA LUZ,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ME QUIS SALVAR!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276935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379317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FLECHAS TRASPASSARAM-ME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PADECI GRAN’DOR,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37613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JESUS, MINHA LUZ,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FEZ-ME VENCEDOR.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83446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FACE ADORADA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JESUS VEREI,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029501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COM A GREI AMADA,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CÉU ESTAREI;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655853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MANSÃO DOURADA,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HINOS VOU CANTAR,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352323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JESUS, MINHA LUZ,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ME QUIS SALVAR!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991171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2286000" y="3963566"/>
            <a:ext cx="4572000" cy="861774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PODE A NOITE ESCURA SER,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SERVIR JESUS,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28076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134</TotalTime>
  <Words>217</Words>
  <Application>Microsoft Office PowerPoint</Application>
  <PresentationFormat>Apresentação na tela (16:9)</PresentationFormat>
  <Paragraphs>48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12</cp:revision>
  <dcterms:created xsi:type="dcterms:W3CDTF">2013-02-22T04:02:52Z</dcterms:created>
  <dcterms:modified xsi:type="dcterms:W3CDTF">2013-09-19T20:13:02Z</dcterms:modified>
</cp:coreProperties>
</file>