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sldIdLst>
    <p:sldId id="762" r:id="rId2"/>
    <p:sldId id="795" r:id="rId3"/>
    <p:sldId id="796" r:id="rId4"/>
    <p:sldId id="797" r:id="rId5"/>
    <p:sldId id="798" r:id="rId6"/>
    <p:sldId id="799" r:id="rId7"/>
    <p:sldId id="800" r:id="rId8"/>
    <p:sldId id="801" r:id="rId9"/>
    <p:sldId id="802" r:id="rId10"/>
    <p:sldId id="803" r:id="rId11"/>
    <p:sldId id="804" r:id="rId12"/>
    <p:sldId id="805" r:id="rId13"/>
    <p:sldId id="806" r:id="rId14"/>
    <p:sldId id="807" r:id="rId15"/>
    <p:sldId id="808" r:id="rId16"/>
    <p:sldId id="809" r:id="rId17"/>
    <p:sldId id="811" r:id="rId18"/>
    <p:sldId id="812" r:id="rId19"/>
    <p:sldId id="810" r:id="rId20"/>
    <p:sldId id="813" r:id="rId21"/>
    <p:sldId id="814" r:id="rId22"/>
    <p:sldId id="815" r:id="rId23"/>
    <p:sldId id="816" r:id="rId2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70" autoAdjust="0"/>
    <p:restoredTop sz="94872" autoAdjust="0"/>
  </p:normalViewPr>
  <p:slideViewPr>
    <p:cSldViewPr>
      <p:cViewPr varScale="1">
        <p:scale>
          <a:sx n="115" d="100"/>
          <a:sy n="115" d="100"/>
        </p:scale>
        <p:origin x="384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3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E7AA101-EF82-4FDF-9B1D-13C36FDFC2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37828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BBB32-275F-4A94-988D-DB42B267FC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34701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25A65-74DD-4036-ABE9-72F72DCD68F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66788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52BE2-10C0-4DEB-A10C-75302591698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6046678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3D2D5-D1FD-4378-A015-CCA7B0E32D9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536878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559C7-BEB8-4725-8019-7C7B2FF10E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5121441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8B1D5-8D8D-458F-8B14-79AA0DB5EF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883461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6B862-8306-4E0B-B9AF-79DE84ECA85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3042757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6EC1B-4926-46EC-B1F9-035E5D1BCD6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9828861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E54F8-0A0C-4621-A32C-2B865446BC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1453401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5ED8C-66EA-451F-8DF4-E2D32DCDB34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720143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1F627-350C-4ED7-98D3-3FD2AE44DD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0554576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0C5D282-7994-474B-89D4-2CCC87DD68B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LEVANTE OS OLHOS,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CHORES TANTO,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LEVANTE OS OLHOS,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PORQUE JESUS,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VITÓRIA TE DARÁ.</a:t>
            </a:r>
          </a:p>
        </p:txBody>
      </p:sp>
    </p:spTree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UM POUCO MAIS,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SUA AFLIÇÃO É NADA;</a:t>
            </a:r>
          </a:p>
        </p:txBody>
      </p:sp>
    </p:spTree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NESTE MUNDO,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TUDO, TUDO DEUS PODE OPERAR.</a:t>
            </a:r>
          </a:p>
        </p:txBody>
      </p:sp>
    </p:spTree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PORQUE TEMER,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NO FUTURO IRÁS CANTAR,</a:t>
            </a:r>
          </a:p>
        </p:txBody>
      </p:sp>
    </p:spTree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NÃO FOR AQUI,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LÁ NO CÉU,</a:t>
            </a:r>
          </a:p>
        </p:txBody>
      </p:sp>
    </p:spTree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VITÓRIA TE DARÁ.</a:t>
            </a:r>
          </a:p>
        </p:txBody>
      </p:sp>
    </p:spTree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VITÓRIA TE DARÁ,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VITÓRIA TE DARÁ.</a:t>
            </a:r>
          </a:p>
        </p:txBody>
      </p:sp>
    </p:spTree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LEVANTE OS OLHOS,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CHORES MAIS,</a:t>
            </a:r>
          </a:p>
        </p:txBody>
      </p:sp>
    </p:spTree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AQUI ESTÁ.</a:t>
            </a:r>
          </a:p>
        </p:txBody>
      </p:sp>
    </p:spTree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TE ENTENDE E TE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DEFENDE NOS DIAS MAUS.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VITÓRIA TE DARÁ,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VITÓRIA TE DARÁ.</a:t>
            </a:r>
          </a:p>
        </p:txBody>
      </p:sp>
    </p:spTree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LEVANTE OS OLHOS,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PORQUE JESUS,</a:t>
            </a:r>
          </a:p>
        </p:txBody>
      </p:sp>
    </p:spTree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VITÓRIA TE DARÁ.</a:t>
            </a:r>
          </a:p>
        </p:txBody>
      </p:sp>
    </p:spTree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ESPERA EM DEUS QUE TE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 FORÇAS PARA PROSSEGUIR,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NO AMANHÃ CRISTO JESUS,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VITÓRIA TE DARÁ.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VITÓRIA TE DARÁ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VITÓRIA TE DARÁ.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LEVANTE OS OLHOS,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CHORES MAIS,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AQUI ESTÁ.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VITÓRIA TE DARÁ,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VITÓRIA TE DARÁ.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2554</TotalTime>
  <Words>158</Words>
  <Application>Microsoft Office PowerPoint</Application>
  <PresentationFormat>Apresentação na tela (16:9)</PresentationFormat>
  <Paragraphs>37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7" baseType="lpstr">
      <vt:lpstr>Times New Roman</vt:lpstr>
      <vt:lpstr>Arial</vt:lpstr>
      <vt:lpstr>VAGRundschriftD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CTBC Telecom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Benedito Miranda Dias</dc:creator>
  <cp:lastModifiedBy>Operador</cp:lastModifiedBy>
  <cp:revision>126</cp:revision>
  <dcterms:created xsi:type="dcterms:W3CDTF">2000-09-11T21:17:12Z</dcterms:created>
  <dcterms:modified xsi:type="dcterms:W3CDTF">2014-07-16T20:21:48Z</dcterms:modified>
</cp:coreProperties>
</file>