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91" r:id="rId13"/>
    <p:sldId id="792" r:id="rId14"/>
    <p:sldId id="793" r:id="rId15"/>
    <p:sldId id="778" r:id="rId1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21/07/2014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QUÃO PROFUNDA É A PAZ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 POR FIM ENCONTREI!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NADA QUERO GUARDAR,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TUDO QUERO ENTREGAR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Ó MEU TERNO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BENDITO SENHOR.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BENDITO JESUS, BENDITO JESUS,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LOUVADO POR CÉLICAS HOSTES EM LUZ!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8693860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ME PROSTO EM AMOR,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Ó BENDITO SENHOR,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9489328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TERNO 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BENDITO JESUS!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306331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SANTO GOZO QUE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MUNDO NÃO DÁ,</a:t>
            </a: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QUANDO PUDE TER FÉ,</a:t>
            </a: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MINH’ALMA ENTREGUEI</a:t>
            </a:r>
            <a:endParaRPr lang="pt-BR" sz="2500" dirty="0" smtClean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MEU TERNO E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BENDITO JESUS.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BENDITO JESUS, BENDITO JESUS,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LOUVADO POR CÉLICAS HOSTES EM LUZ!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ME PROSTO EM AMOR,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Ó BENDITO SENHOR,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TERNO E</a:t>
            </a:r>
          </a:p>
          <a:p>
            <a:pPr algn="ctr">
              <a:defRPr/>
            </a:pPr>
            <a:r>
              <a:rPr lang="pt-BR" sz="250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BENDITO JESUS!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AOS TEUS PÉS MEUS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TALENTOS EU VENHO DEPOR;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TEUS CAMINHOS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PRÊMIO SERÁ.</a:t>
            </a: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132</TotalTime>
  <Words>121</Words>
  <Application>Microsoft Office PowerPoint</Application>
  <PresentationFormat>Apresentação na tela (16:9)</PresentationFormat>
  <Paragraphs>28</Paragraphs>
  <Slides>15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8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15</cp:revision>
  <dcterms:created xsi:type="dcterms:W3CDTF">2013-02-22T04:02:52Z</dcterms:created>
  <dcterms:modified xsi:type="dcterms:W3CDTF">2014-07-21T17:17:28Z</dcterms:modified>
</cp:coreProperties>
</file>