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PROFUNDA É A PAZ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FIM ENCONTREI!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NADA QUERO GUARDAR,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QUERO ENTREGAR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MEU TERNO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BENDITO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JESUS, BENDITO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LOUVADO POR CÉLICAS HOSTES EM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9386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ME PROSTO EM AMOR,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BENDITO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8932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TERNO 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06331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 GOZO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MUNDO NÃO DÁ,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PUDE TER FÉ,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MINH’ALMA ENTREGUEI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MEU TERNO 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JESUS, BENDITO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LOUVADO POR CÉLICAS HOSTES EM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ME PROSTO EM AMOR,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BENDITO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TERNO E</a:t>
            </a:r>
          </a:p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TEUS PÉS MEUS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TALENTOS EU VENHO DEPOR;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CAMINHOS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PRÊMIO SERÁ.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121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2014-07-21T17:17:28Z</dcterms:modified>
</cp:coreProperties>
</file>