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3" r:id="rId15"/>
    <p:sldId id="778" r:id="rId1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21/07/2014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QUÃO PROFUNDA É A PAZ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POR FIM ENCONTREI!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NADA QUERO GUARDAR,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QUERO ENTREGAR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MEU TERNO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BENDITO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BENDITO JESUS, BENDITO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LOUVADO POR CÉLICAS HOSTES EM LUZ!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693860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ME PROSTO EM AMOR,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BENDITO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48932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TERNO 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BENDITO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306331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SANTO GOZO QUE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MUNDO NÃO DÁ,</a:t>
            </a: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PUDE TER FÉ,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MINH’ALMA ENTREGUEI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MEU TERNO E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BENDITO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BENDITO JESUS, BENDITO JESUS,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LOUVADO POR CÉLICAS HOSTES EM LUZ!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ME PROSTO EM AMOR,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Ó BENDITO SENHOR,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TERNO E</a:t>
            </a:r>
          </a:p>
          <a:p>
            <a:pPr algn="ctr">
              <a:defRPr/>
            </a:pPr>
            <a:r>
              <a:rPr lang="pt-BR" sz="250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BENDITO JESUS!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AOS TEUS PÉS MEUS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TALENTOS EU VENHO DEPOR;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TEUS CAMINHOS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PRÊMIO SERÁ.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132</TotalTime>
  <Words>121</Words>
  <Application>Microsoft Office PowerPoint</Application>
  <PresentationFormat>Apresentação na tela (16:9)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2014-07-21T17:17:28Z</dcterms:modified>
</cp:coreProperties>
</file>