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70" autoAdjust="0"/>
    <p:restoredTop sz="94872" autoAdjust="0"/>
  </p:normalViewPr>
  <p:slideViewPr>
    <p:cSldViewPr>
      <p:cViewPr varScale="1">
        <p:scale>
          <a:sx n="146" d="100"/>
          <a:sy n="146" d="100"/>
        </p:scale>
        <p:origin x="228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C76672-673B-47B9-A35B-C8FE367D1E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587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1E6EC-ADF8-492D-A5E4-B6B32ECBA7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532878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5DE24-A632-40AF-B40D-D6A1294F6A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168689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20391-3443-450D-B2A1-6E566AC362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687095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60386-F011-4744-BC7A-C1B9C020E9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865102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661A9-EC0A-4CD9-95F2-C3E4AD8E62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477565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04E24-777C-4B5C-B1AE-6CB6AF6FC2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009233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03FE4-EDA4-4164-B9FF-52C6993474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338871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53740-B71F-4D89-A41D-B6B1D58C41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0861762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6294E-4FED-46BF-A1F0-FDB5A87007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700338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A8348-5B85-489B-B9E7-B4F8B20E2F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684682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288D-4709-44FD-AED4-05A8651EA2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283418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9B67656-5B4B-460D-9F5D-B91C4D8F1F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NESTA VIDA QUEM É QUE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MIM CUIDA BEM?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INIMIGO PROCURA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ROUBAR MINHA FÉ,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SOBRE MIM VEM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 CÉU UMA LUZ!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JESUS, É JESUS, É JESUS.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NOS PERIGOS, NAS LUTAS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GUARDA TAMBÉM?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89611" y="4011732"/>
            <a:ext cx="55541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ME AJUDA 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LEVAR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CRUZ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JESUS, É JESUS, É JESUS.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TRISTE NO MUNDO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 CONSOLAÇÃO,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DESPREZADO SEM TER QUEM ME ESTENDE SUA MÃO,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NO CÉU UM ALGUÉM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 CONDUZ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JESUS, É JESUS, É JESUS.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FRACO ME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ENCONTRO SEM FORÇAS ATÉ,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</TotalTime>
  <Words>99</Words>
  <Application>Microsoft Office PowerPoint</Application>
  <PresentationFormat>Apresentação na tela (16:9)</PresentationFormat>
  <Paragraphs>20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Studio A Mensagem</cp:lastModifiedBy>
  <cp:revision>123</cp:revision>
  <dcterms:created xsi:type="dcterms:W3CDTF">2000-09-11T21:17:12Z</dcterms:created>
  <dcterms:modified xsi:type="dcterms:W3CDTF">2016-08-03T22:36:59Z</dcterms:modified>
</cp:coreProperties>
</file>