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sldIdLst>
    <p:sldId id="762" r:id="rId2"/>
    <p:sldId id="795" r:id="rId3"/>
    <p:sldId id="796" r:id="rId4"/>
    <p:sldId id="797" r:id="rId5"/>
    <p:sldId id="798" r:id="rId6"/>
    <p:sldId id="799" r:id="rId7"/>
    <p:sldId id="800" r:id="rId8"/>
    <p:sldId id="801" r:id="rId9"/>
    <p:sldId id="802" r:id="rId10"/>
    <p:sldId id="803" r:id="rId11"/>
    <p:sldId id="804" r:id="rId12"/>
    <p:sldId id="805" r:id="rId13"/>
    <p:sldId id="806" r:id="rId14"/>
  </p:sldIdLst>
  <p:sldSz cx="9144000" cy="5143500" type="screen16x9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FFFF66"/>
    <a:srgbClr val="FFFF99"/>
    <a:srgbClr val="FF0000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70" autoAdjust="0"/>
    <p:restoredTop sz="94872" autoAdjust="0"/>
  </p:normalViewPr>
  <p:slideViewPr>
    <p:cSldViewPr>
      <p:cViewPr varScale="1">
        <p:scale>
          <a:sx n="146" d="100"/>
          <a:sy n="146" d="100"/>
        </p:scale>
        <p:origin x="228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30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C76672-673B-47B9-A35B-C8FE367D1E3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35873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1E6EC-ADF8-492D-A5E4-B6B32ECBA7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8532878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A5DE24-A632-40AF-B40D-D6A1294F6A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7168689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D20391-3443-450D-B2A1-6E566AC362F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3687095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60386-F011-4744-BC7A-C1B9C020E9D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82865102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C661A9-EC0A-4CD9-95F2-C3E4AD8E620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0477565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704E24-777C-4B5C-B1AE-6CB6AF6FC2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1009233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03FE4-EDA4-4164-B9FF-52C6993474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4338871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53740-B71F-4D89-A41D-B6B1D58C412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861762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46294E-4FED-46BF-A1F0-FDB5A87007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4700338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A8348-5B85-489B-B9E7-B4F8B20E2F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6684682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288D-4709-44FD-AED4-05A8651EA2F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283418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39B67656-5B4B-460D-9F5D-B91C4D8F1F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foldedCorner">
            <a:avLst>
              <a:gd name="adj" fmla="val 1250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endParaRPr lang="pt-BR" sz="4000" b="1" dirty="0">
              <a:latin typeface="VAGRundschriftD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NESTA VIDA QUEM É QUE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 MIM CUIDA BEM?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O INIMIGO PROCURA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ROUBAR MINHA FÉ,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SOBRE MIM VEM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DO CÉU UMA LUZ!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É JESUS, É JESUS, É JESUS.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NOS PERIGOS, NAS LUTAS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ME GUARDA TAMBÉM?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89611" y="4011732"/>
            <a:ext cx="5554164" cy="86177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 ME AJUDA A </a:t>
            </a: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LEVAR</a:t>
            </a:r>
          </a:p>
          <a:p>
            <a:pPr algn="ctr">
              <a:defRPr/>
            </a:pPr>
            <a:r>
              <a:rPr lang="pt-BR" sz="2500" dirty="0" smtClean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MINHA </a:t>
            </a: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CRUZ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É JESUS, É JESUS, É JESUS.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TRISTE NO MUNDO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SEM CONSOLAÇÃO,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DESPREZADO SEM TER QUEM ME ESTENDE SUA MÃO,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LÁ NO CÉU UM ALGUÉM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ME CONDUZ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203700"/>
            <a:ext cx="5543550" cy="477838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É JESUS, É JESUS, É JESUS.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800225" y="4011613"/>
            <a:ext cx="5543550" cy="862012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QUANDO FRACO ME</a:t>
            </a:r>
          </a:p>
          <a:p>
            <a:pPr algn="ctr">
              <a:defRPr/>
            </a:pPr>
            <a:r>
              <a:rPr lang="pt-BR" sz="2500" dirty="0">
                <a:ln w="18415" cmpd="sng">
                  <a:noFill/>
                  <a:prstDash val="solid"/>
                </a:ln>
                <a:solidFill>
                  <a:srgbClr val="FFFFFF"/>
                </a:solidFill>
                <a:effectLst>
                  <a:outerShdw blurRad="63500" dist="88900" dir="3600000" algn="tl" rotWithShape="0">
                    <a:schemeClr val="accent1">
                      <a:lumMod val="75000"/>
                      <a:alpha val="70000"/>
                    </a:schemeClr>
                  </a:outerShdw>
                </a:effectLst>
                <a:latin typeface="VAGRundschriftD" panose="020F0802020206020304" pitchFamily="34" charset="0"/>
              </a:rPr>
              <a:t>ENCONTRO SEM FORÇAS ATÉ,</a:t>
            </a: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2404</TotalTime>
  <Words>99</Words>
  <Application>Microsoft Office PowerPoint</Application>
  <PresentationFormat>Apresentação na tela (16:9)</PresentationFormat>
  <Paragraphs>20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6" baseType="lpstr">
      <vt:lpstr>Times New Roman</vt:lpstr>
      <vt:lpstr>VAGRundschriftD</vt:lpstr>
      <vt:lpstr>Estrutura padrão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CTBC Telecom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Benedito Miranda Dias</dc:creator>
  <cp:lastModifiedBy>Studio A Mensagem</cp:lastModifiedBy>
  <cp:revision>123</cp:revision>
  <dcterms:created xsi:type="dcterms:W3CDTF">2000-09-11T21:17:12Z</dcterms:created>
  <dcterms:modified xsi:type="dcterms:W3CDTF">2016-08-03T22:36:59Z</dcterms:modified>
</cp:coreProperties>
</file>