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sldIdLst>
    <p:sldId id="762" r:id="rId2"/>
    <p:sldId id="795" r:id="rId3"/>
    <p:sldId id="796" r:id="rId4"/>
    <p:sldId id="797" r:id="rId5"/>
    <p:sldId id="798" r:id="rId6"/>
    <p:sldId id="799" r:id="rId7"/>
    <p:sldId id="800" r:id="rId8"/>
    <p:sldId id="801" r:id="rId9"/>
    <p:sldId id="802" r:id="rId10"/>
    <p:sldId id="803" r:id="rId11"/>
    <p:sldId id="804" r:id="rId12"/>
    <p:sldId id="805" r:id="rId13"/>
    <p:sldId id="806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70" autoAdjust="0"/>
    <p:restoredTop sz="94872" autoAdjust="0"/>
  </p:normalViewPr>
  <p:slideViewPr>
    <p:cSldViewPr>
      <p:cViewPr varScale="1">
        <p:scale>
          <a:sx n="146" d="100"/>
          <a:sy n="146" d="100"/>
        </p:scale>
        <p:origin x="228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53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BC76672-673B-47B9-A35B-C8FE367D1E3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35873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1E6EC-ADF8-492D-A5E4-B6B32ECBA70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8532878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A5DE24-A632-40AF-B40D-D6A1294F6A8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7168689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D20391-3443-450D-B2A1-6E566AC362F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3687095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60386-F011-4744-BC7A-C1B9C020E9D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2865102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661A9-EC0A-4CD9-95F2-C3E4AD8E620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0477565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04E24-777C-4B5C-B1AE-6CB6AF6FC2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1009233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603FE4-EDA4-4164-B9FF-52C69934740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4338871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553740-B71F-4D89-A41D-B6B1D58C412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0861762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6294E-4FED-46BF-A1F0-FDB5A87007C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4700338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A8348-5B85-489B-B9E7-B4F8B20E2F0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6684682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1288D-4709-44FD-AED4-05A8651EA2F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4283418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9B67656-5B4B-460D-9F5D-B91C4D8F1F8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NESTA VIDA QUEM É QUE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 MIM CUIDA BEM?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 INIMIGO PROCURA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ROUBAR MINHA FÉ,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SOBRE MIM VEM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DO CÉU UMA LUZ!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É JESUS, É JESUS, É JESUS.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NOS PERIGOS, NAS LUTAS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ME GUARDA TAMBÉM?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89611" y="4011732"/>
            <a:ext cx="55541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ME AJUDA 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LEVAR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MINHA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CRUZ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É JESUS, É JESUS, É JESUS.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TRISTE NO MUNDO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SEM CONSOLAÇÃO,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DESPREZADO SEM TER QUEM ME ESTENDE SUA MÃO,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LÁ NO CÉU UM ALGUÉM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ME CONDUZ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203700"/>
            <a:ext cx="5543550" cy="477838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É JESUS, É JESUS, É JESUS.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00225" y="4011613"/>
            <a:ext cx="5543550" cy="86201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QUANDO FRACO ME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ENCONTRO SEM FORÇAS ATÉ,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2404</TotalTime>
  <Words>99</Words>
  <Application>Microsoft Office PowerPoint</Application>
  <PresentationFormat>Apresentação na tela (16:9)</PresentationFormat>
  <Paragraphs>20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Times New Roman</vt:lpstr>
      <vt:lpstr>VAGRundschriftD</vt:lpstr>
      <vt:lpstr>Estrutura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CTBC Telecom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Benedito Miranda Dias</dc:creator>
  <cp:lastModifiedBy>Studio A Mensagem</cp:lastModifiedBy>
  <cp:revision>123</cp:revision>
  <dcterms:created xsi:type="dcterms:W3CDTF">2000-09-11T21:17:12Z</dcterms:created>
  <dcterms:modified xsi:type="dcterms:W3CDTF">2016-08-03T22:36:59Z</dcterms:modified>
</cp:coreProperties>
</file>