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  <p:sldId id="811" r:id="rId19"/>
    <p:sldId id="812" r:id="rId20"/>
    <p:sldId id="813" r:id="rId21"/>
    <p:sldId id="814" r:id="rId22"/>
    <p:sldId id="815" r:id="rId23"/>
    <p:sldId id="816" r:id="rId24"/>
    <p:sldId id="817" r:id="rId25"/>
    <p:sldId id="818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0" autoAdjust="0"/>
    <p:restoredTop sz="94872" autoAdjust="0"/>
  </p:normalViewPr>
  <p:slideViewPr>
    <p:cSldViewPr>
      <p:cViewPr varScale="1">
        <p:scale>
          <a:sx n="146" d="100"/>
          <a:sy n="146" d="100"/>
        </p:scale>
        <p:origin x="228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3726BA-A665-4D44-B1C3-1D5F600B70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319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62E64-40BC-43E5-B639-96B173DF99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389722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93A6D-FABD-482C-ADA1-84A1B3BBCD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531154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69979-2E8F-4873-9300-B96BBFAF3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393315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11D76-F160-4BC4-8571-D2E6AFBF19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307595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DC120-86DC-4A0D-833F-59394B0442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514756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6929-060C-4918-8ECB-F6337EB22A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90392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FCEAC-81CF-4138-A3A6-7BC6046D35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6841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60EDC-5F92-44D0-842B-9CE38B9ADA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687711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105C9-6D25-45C2-932F-C3924ADEE0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962337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A3E48-D89B-4BDA-ABB0-62C94BDD63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4329507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2B56E-5DBC-44D5-8F3D-7BBE4D8757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214036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6760A6-B53D-410A-B168-9F405685D2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SEI QUANDO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JESUS HÁ DE VIR,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QUE SINFONIA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LÁ OUVIREI;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 QUE O FALAR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JESUS O MEU REI.</a:t>
            </a: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SINFONIA PRA MIM!</a:t>
            </a: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SINFONIA PRA MIM,</a:t>
            </a:r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SINFONIA PRA MIM,</a:t>
            </a: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 QUE O FALAR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JESUS O MEU REI.</a:t>
            </a: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SINFONIA PRA MIM.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SEI QUE MORADA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ME HÁ DE DAR,</a:t>
            </a:r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QUAL O NOME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EU HEI DE GANHAR;</a:t>
            </a:r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 QUE O BEM-VINDO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D’DELE HEI DE ESCUTAR!</a:t>
            </a: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NEM QUAL O DIA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QUE EU HEI DE PARTIR;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ISSO SERÁ CÉU PRA MIM!</a:t>
            </a: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ISSO SERÁ CÉU PRA MIM!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ISSO SERÁ CÉU PRA MIM,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 QUE O BEM-VINDO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DELE HEI DE ESCUTAR,</a:t>
            </a:r>
          </a:p>
        </p:txBody>
      </p:sp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ISSO SERÁ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CÉU PRA MIM.</a:t>
            </a:r>
          </a:p>
        </p:txBody>
      </p:sp>
    </p:spTree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SEI, QUANDO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SUA PRESENÇA LUZIR,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GRANDE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 PRA MIM!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GRANDE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 PRA MIM!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GRANDE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 PRA MIM!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SEI QUANDO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SUA PRESENÇA LUZIR,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SERÁ GRANDE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 PRA MIM.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CANTO DOS ANJOS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AINDA NÃO SEI,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194</Words>
  <Application>Microsoft Office PowerPoint</Application>
  <PresentationFormat>Apresentação na tela (16:9)</PresentationFormat>
  <Paragraphs>41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Studio A Mensagem</cp:lastModifiedBy>
  <cp:revision>123</cp:revision>
  <dcterms:created xsi:type="dcterms:W3CDTF">2000-09-11T21:17:12Z</dcterms:created>
  <dcterms:modified xsi:type="dcterms:W3CDTF">2016-03-16T22:07:35Z</dcterms:modified>
</cp:coreProperties>
</file>