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sldIdLst>
    <p:sldId id="762" r:id="rId2"/>
    <p:sldId id="795" r:id="rId3"/>
    <p:sldId id="796" r:id="rId4"/>
    <p:sldId id="797" r:id="rId5"/>
    <p:sldId id="798" r:id="rId6"/>
    <p:sldId id="799" r:id="rId7"/>
    <p:sldId id="800" r:id="rId8"/>
    <p:sldId id="801" r:id="rId9"/>
    <p:sldId id="802" r:id="rId10"/>
    <p:sldId id="803" r:id="rId11"/>
    <p:sldId id="804" r:id="rId12"/>
    <p:sldId id="805" r:id="rId13"/>
    <p:sldId id="806" r:id="rId14"/>
    <p:sldId id="807" r:id="rId15"/>
    <p:sldId id="808" r:id="rId16"/>
    <p:sldId id="809" r:id="rId17"/>
    <p:sldId id="810" r:id="rId18"/>
    <p:sldId id="811" r:id="rId19"/>
    <p:sldId id="812" r:id="rId20"/>
    <p:sldId id="813" r:id="rId21"/>
    <p:sldId id="814" r:id="rId22"/>
    <p:sldId id="815" r:id="rId23"/>
    <p:sldId id="816" r:id="rId24"/>
    <p:sldId id="817" r:id="rId25"/>
    <p:sldId id="818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70" autoAdjust="0"/>
    <p:restoredTop sz="94872" autoAdjust="0"/>
  </p:normalViewPr>
  <p:slideViewPr>
    <p:cSldViewPr>
      <p:cViewPr varScale="1">
        <p:scale>
          <a:sx n="146" d="100"/>
          <a:sy n="146" d="100"/>
        </p:scale>
        <p:origin x="228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153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03726BA-A665-4D44-B1C3-1D5F600B70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83192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62E64-40BC-43E5-B639-96B173DF999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0389722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93A6D-FABD-482C-ADA1-84A1B3BBCDC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6531154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69979-2E8F-4873-9300-B96BBFAF308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3393315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11D76-F160-4BC4-8571-D2E6AFBF19B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8307595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DC120-86DC-4A0D-833F-59394B04421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4514756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E6929-060C-4918-8ECB-F6337EB22A7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090392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0FCEAC-81CF-4138-A3A6-7BC6046D35F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786841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60EDC-5F92-44D0-842B-9CE38B9ADA0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687711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105C9-6D25-45C2-932F-C3924ADEE0C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5962337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A3E48-D89B-4BDA-ABB0-62C94BDD632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4329507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2B56E-5DBC-44D5-8F3D-7BBE4D87573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0214036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E6760A6-B53D-410A-B168-9F405685D27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SEI QUANDO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CRISTO JESUS HÁ DE VIR,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NEM QUE SINFONIA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LÁ OUVIREI;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EU SEI QUE O FALAR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JESUS O MEU REI.</a:t>
            </a:r>
          </a:p>
        </p:txBody>
      </p:sp>
    </p:spTree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SERÁ SINFONIA PRA MIM!</a:t>
            </a:r>
          </a:p>
        </p:txBody>
      </p:sp>
    </p:spTree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SERÁ SINFONIA PRA MIM,</a:t>
            </a:r>
          </a:p>
        </p:txBody>
      </p:sp>
    </p:spTree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SERÁ SINFONIA PRA MIM,</a:t>
            </a:r>
          </a:p>
        </p:txBody>
      </p:sp>
    </p:spTree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EU SEI QUE O FALAR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JESUS O MEU REI.</a:t>
            </a:r>
          </a:p>
        </p:txBody>
      </p:sp>
    </p:spTree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SERÁ SINFONIA PRA MIM.</a:t>
            </a:r>
          </a:p>
        </p:txBody>
      </p:sp>
    </p:spTree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SEI QUE MORADA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 ME HÁ DE DAR,</a:t>
            </a:r>
          </a:p>
        </p:txBody>
      </p:sp>
    </p:spTree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NEM QUAL O NOME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EU HEI DE GANHAR;</a:t>
            </a:r>
          </a:p>
        </p:txBody>
      </p:sp>
    </p:spTree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EU SEI QUE O BEM-VINDO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D’DELE HEI DE ESCUTAR!</a:t>
            </a:r>
          </a:p>
        </p:txBody>
      </p:sp>
    </p:spTree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NEM QUAL O DIA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QUE EU HEI DE PARTIR;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SÓ ISSO SERÁ CÉU PRA MIM!</a:t>
            </a:r>
          </a:p>
        </p:txBody>
      </p:sp>
    </p:spTree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SÓ ISSO SERÁ CÉU PRA MIM!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SÓ ISSO SERÁ CÉU PRA MIM,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EU SEI QUE O BEM-VINDO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DELE HEI DE ESCUTAR,</a:t>
            </a:r>
          </a:p>
        </p:txBody>
      </p:sp>
    </p:spTree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SÓ ISSO SERÁ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CÉU PRA MIM.</a:t>
            </a:r>
          </a:p>
        </p:txBody>
      </p:sp>
    </p:spTree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EU SEI, QUANDO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SUA PRESENÇA LUZIR,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SERÁ GRANDE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GLÓRIA PRA MIM!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SERÁ GRANDE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GLÓRIA PRA MIM!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SERÁ GRANDE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GLÓRIA PRA MIM!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EU SEI QUANDO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SUA PRESENÇA LUZIR,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SERÁ GRANDE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GLÓRIA PRA MIM.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CANTO DOS ANJOS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AINDA NÃO SEI,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rutura padrão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2359</TotalTime>
  <Words>194</Words>
  <Application>Microsoft Office PowerPoint</Application>
  <PresentationFormat>Apresentação na tela (16:9)</PresentationFormat>
  <Paragraphs>41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9" baseType="lpstr">
      <vt:lpstr>Arial Rounded MT Bold</vt:lpstr>
      <vt:lpstr>Times New Roman</vt:lpstr>
      <vt:lpstr>VAGRundschriftD</vt:lpstr>
      <vt:lpstr>Estrutura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CTBC Telecom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creator>Benedito Miranda Dias</dc:creator>
  <cp:lastModifiedBy>Studio A Mensagem</cp:lastModifiedBy>
  <cp:revision>123</cp:revision>
  <dcterms:created xsi:type="dcterms:W3CDTF">2000-09-11T21:17:12Z</dcterms:created>
  <dcterms:modified xsi:type="dcterms:W3CDTF">2016-03-16T22:07:35Z</dcterms:modified>
</cp:coreProperties>
</file>