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767" r:id="rId2"/>
    <p:sldId id="768" r:id="rId3"/>
    <p:sldId id="769" r:id="rId4"/>
    <p:sldId id="770" r:id="rId5"/>
    <p:sldId id="771" r:id="rId6"/>
    <p:sldId id="772" r:id="rId7"/>
    <p:sldId id="773" r:id="rId8"/>
    <p:sldId id="774" r:id="rId9"/>
    <p:sldId id="791" r:id="rId10"/>
    <p:sldId id="792" r:id="rId11"/>
    <p:sldId id="775" r:id="rId12"/>
    <p:sldId id="776" r:id="rId13"/>
    <p:sldId id="793" r:id="rId14"/>
    <p:sldId id="794" r:id="rId15"/>
    <p:sldId id="777" r:id="rId16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115" d="100"/>
          <a:sy n="115" d="100"/>
        </p:scale>
        <p:origin x="438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21/07/2014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ANELO POR CRISTO,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MEU REI SALVADOR,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CELESTE PRAZER É JESUS CONHECER!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PRECIOSO É JESUS PARA MIM!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2730080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MINH’ALMA DESEJA NA GLÓRIA GOZAR,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COM MEU AMADO SE IDENTIFICAR;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475656" y="3963566"/>
            <a:ext cx="6120680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COM TODOS OS SALVOS SERVIR E ADORAR;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PRECIOSO É JESUS PARA MIM.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81285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PRECIOSO É JESUS PARA MIM!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PRECIOSO É JESUS PARA MIM!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8736445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CELESTE PRAZER É JESUS CONHECER!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PRECIOSO É JESUS PARA MIM!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2662488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3977582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AS HONRAS A ELE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 DAREI COM LOUVOR,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PORQUE SEMPRE ACHEI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NELE GRAÇA E FAVOR;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PRECIOSO É JESUS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PARA MIM</a:t>
            </a: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!</a:t>
            </a:r>
            <a:endParaRPr lang="pt-BR" sz="2500" dirty="0" smtClean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PRECIOSO É JESUS PARA MIM!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PRECIOSO É JESUS PARA MIM!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CELESTE PRAZER É JESUS CONHECER!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PRECIOSO É JESUS PARA MIM!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FIRMADO EM JESUS EU ALCANÇO AFINAL!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FUTURO DE GLÓRIA NA VIDA REAL;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NENHUMA DESDITA, NEM NUVEM DE MAL;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PRECIOSO É JESUS PARA MIM!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PRECIOSO É JESUS PARA MIM!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PRECIOSO É JESUS PARA MIM!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4025552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142</TotalTime>
  <Words>158</Words>
  <Application>Microsoft Office PowerPoint</Application>
  <PresentationFormat>Apresentação na tela (16:9)</PresentationFormat>
  <Paragraphs>28</Paragraphs>
  <Slides>15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8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Operador</cp:lastModifiedBy>
  <cp:revision>16</cp:revision>
  <dcterms:created xsi:type="dcterms:W3CDTF">2013-02-22T04:02:52Z</dcterms:created>
  <dcterms:modified xsi:type="dcterms:W3CDTF">2014-07-21T17:32:36Z</dcterms:modified>
</cp:coreProperties>
</file>