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75" r:id="rId12"/>
    <p:sldId id="776" r:id="rId13"/>
    <p:sldId id="793" r:id="rId14"/>
    <p:sldId id="794" r:id="rId15"/>
    <p:sldId id="777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ANELO POR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REI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CELESTE PRAZER É JESUS CONHECER!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730080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MINH’ALMA DESEJA NA GLÓRIA GOZAR,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MEU AMADO SE IDENTIFICAR;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TODOS OS SALVOS SERVIR E ADORAR;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73644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CELESTE PRAZER É JESUS CONHECER!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66248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HONRAS A ELE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DAREI COM LOUVOR,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SEMPRE ACHEI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GRAÇA E FAVOR;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MIM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!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CELESTE PRAZER É JESUS CONHECER!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FIRMADO EM JESUS EU ALCANÇO AFINAL!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FUTURO DE GLÓRIA NA VIDA REAL;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NENHUMA DESDITA, NEM NUVEM DE MAL;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PRECIOSO É JESUS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02555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142</TotalTime>
  <Words>158</Words>
  <Application>Microsoft Office PowerPoint</Application>
  <PresentationFormat>Apresentação na tela 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2014-07-21T17:32:36Z</dcterms:modified>
</cp:coreProperties>
</file>