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2" r:id="rId2"/>
    <p:sldId id="765" r:id="rId3"/>
    <p:sldId id="764" r:id="rId4"/>
    <p:sldId id="766" r:id="rId5"/>
    <p:sldId id="768" r:id="rId6"/>
    <p:sldId id="769" r:id="rId7"/>
    <p:sldId id="790" r:id="rId8"/>
    <p:sldId id="791" r:id="rId9"/>
    <p:sldId id="771" r:id="rId10"/>
    <p:sldId id="773" r:id="rId11"/>
    <p:sldId id="792" r:id="rId12"/>
    <p:sldId id="793" r:id="rId13"/>
    <p:sldId id="794" r:id="rId14"/>
    <p:sldId id="795" r:id="rId15"/>
    <p:sldId id="796" r:id="rId16"/>
    <p:sldId id="797" r:id="rId17"/>
    <p:sldId id="775" r:id="rId18"/>
    <p:sldId id="782" r:id="rId19"/>
    <p:sldId id="798" r:id="rId20"/>
    <p:sldId id="799" r:id="rId21"/>
    <p:sldId id="800" r:id="rId22"/>
    <p:sldId id="801" r:id="rId23"/>
    <p:sldId id="802" r:id="rId24"/>
    <p:sldId id="803" r:id="rId25"/>
    <p:sldId id="804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71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08/10/2017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dirty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EIS MORTO O SALVADOR, 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SEPULTURA!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TUDO FOI EM VÃO,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O RETER.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9845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SEPULTURA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067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TRIUNFO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GLÓRIA RESSURGIU!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1586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 VENCENDO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MORTE E SEU PODER;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509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AGORA A TODOS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9215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142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2227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MORTE CONQUISTOU,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GRANDE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978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GRAÇAS ALCANÇOU,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ETERNAL.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10252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SEPULTURA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974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COM PODER,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VIGOR, RESSUSCITOU.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TRIUNFO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GLÓRIA RESSURGIU!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3533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 VENCENDO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MORTE E SEU PODER;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36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AGORA A TODOS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68702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2501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235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20076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SEPULTURA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TRIUNFO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GLÓRIA RESSURGIU! 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155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 VENCENDO 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MORTE E SEU PODER;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920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PODE AGORA A TODOS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CONCEDER!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7428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58829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844250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ALELUIA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RESSURGIU!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49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844249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TOMARAM PRECAUÇÃO,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SEU SEPULCRO;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6668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43</TotalTime>
  <Words>152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6</cp:revision>
  <dcterms:created xsi:type="dcterms:W3CDTF">2013-02-21T04:13:28Z</dcterms:created>
  <dcterms:modified xsi:type="dcterms:W3CDTF">2017-10-08T12:00:18Z</dcterms:modified>
</cp:coreProperties>
</file>