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2" r:id="rId17"/>
    <p:sldId id="778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09/01/2016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AMOR É A CHAVE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MEU CORAÇÃO,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MEU CORAÇÃO,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MEU CORAÇÃO,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LIBERTOU-ME DOS VÍCIOS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MEU CORAÇÃO,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O REI JESUS AQUI ESTÁ.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LEVANTE AS MÃOS,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DEIXE O MUNDO SABER,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5121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DEIXE O MUNDO SABER,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DEIXE O MUNDO SABER,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47113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LEVANTE AS MÃOS,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DEIXE O MUNDO SABER,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6858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O REI JESUS AQUI ESTÁ.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98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MEU CORAÇÃO,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MEU CORAÇÃO,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AMOR É A CHAVE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MEU CORAÇÃO,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O REI JESUS AQUI ESTÁ.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LEVANTE AS MÃOS,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DEIXE O MUNDO SABER,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DEIXE O MUNDO SABER,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DEIXE O MUNDO SABER,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LEVANTE AS MÃOS,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DEIXE O MUNDO SABER,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O REI JESUS AQUI ESTÁ.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LIBERTOU-ME DOS VÍCIOS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MEU CORAÇÃO,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245</TotalTime>
  <Words>132</Words>
  <Application>Microsoft Office PowerPoint</Application>
  <PresentationFormat>Apresentação na tela (16:9)</PresentationFormat>
  <Paragraphs>28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14</cp:revision>
  <dcterms:created xsi:type="dcterms:W3CDTF">2013-02-22T04:02:52Z</dcterms:created>
  <dcterms:modified xsi:type="dcterms:W3CDTF">2016-01-09T22:27:15Z</dcterms:modified>
</cp:coreProperties>
</file>