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766" r:id="rId2"/>
    <p:sldId id="767" r:id="rId3"/>
    <p:sldId id="768" r:id="rId4"/>
    <p:sldId id="769" r:id="rId5"/>
    <p:sldId id="770" r:id="rId6"/>
    <p:sldId id="771" r:id="rId7"/>
    <p:sldId id="772" r:id="rId8"/>
    <p:sldId id="773" r:id="rId9"/>
    <p:sldId id="774" r:id="rId10"/>
    <p:sldId id="775" r:id="rId11"/>
    <p:sldId id="776" r:id="rId12"/>
    <p:sldId id="777" r:id="rId13"/>
    <p:sldId id="778" r:id="rId14"/>
    <p:sldId id="779" r:id="rId15"/>
    <p:sldId id="780" r:id="rId16"/>
    <p:sldId id="781" r:id="rId17"/>
    <p:sldId id="782" r:id="rId18"/>
    <p:sldId id="783" r:id="rId19"/>
    <p:sldId id="784" r:id="rId20"/>
    <p:sldId id="785" r:id="rId21"/>
    <p:sldId id="789" r:id="rId22"/>
    <p:sldId id="790" r:id="rId23"/>
    <p:sldId id="791" r:id="rId24"/>
    <p:sldId id="792" r:id="rId25"/>
    <p:sldId id="786" r:id="rId26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16/07/2014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NADA SEI SOBRE O FUTURO,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00513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AMANHÃ, O QUE SERÁ?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31107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UM DOCE AMIGO TENHO,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060971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MINHA MÃO SUSTENTARÁ.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067884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NÃO SEI SOBRE O FUTURO,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074618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DESCONHEÇO O QUE SERÁ.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653615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QUEM CUIDA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DOS PARDAIS,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303343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CUIDARÁ TAMBÉM DE MIM.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673652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ESTOU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MAU CAMINHO,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79317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 NA PROVA OU DISSABOR,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243153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SEI QUE CRISTO IRÁ COMIGO,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717548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DESCONHEÇO O QUE HAVERÁ.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SUA GRAÇA E SEU AMOR.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006301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25658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MUITAS COISAS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COMPREENDO.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116851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AMANHÃ, O QUE SERÁ?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933892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UM DOCE AMIGO TENHO,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176708"/>
      </p:ext>
    </p:extLst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MINHA MÃO SUSTENTARÁ.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533954"/>
      </p:ext>
    </p:extLst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520548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PROVÁVEL QUE AS NUVENS,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37613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MINHA LUZ APAGARÁ,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183446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NADA TEMO DO FUTURO,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029501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 JESUS COMIGO ESTÁ,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655853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O SIGO DECIDIDO,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352323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SEU PODER ME GUIARÁ.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91171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25658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MUITAS COISAS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COMPREENDO.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8076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126</TotalTime>
  <Words>134</Words>
  <Application>Microsoft Office PowerPoint</Application>
  <PresentationFormat>Apresentação na tela (16:9)</PresentationFormat>
  <Paragraphs>28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8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11</cp:revision>
  <dcterms:created xsi:type="dcterms:W3CDTF">2013-02-22T04:02:52Z</dcterms:created>
  <dcterms:modified xsi:type="dcterms:W3CDTF">2014-07-16T20:25:28Z</dcterms:modified>
</cp:coreProperties>
</file>