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2" r:id="rId18"/>
    <p:sldId id="783" r:id="rId19"/>
    <p:sldId id="784" r:id="rId20"/>
    <p:sldId id="785" r:id="rId21"/>
    <p:sldId id="789" r:id="rId22"/>
    <p:sldId id="790" r:id="rId23"/>
    <p:sldId id="791" r:id="rId24"/>
    <p:sldId id="792" r:id="rId25"/>
    <p:sldId id="786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16/07/2014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NADA SEI SOBRE O FUTURO,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AMANHÃ, O QUE SERÁ?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UM DOCE AMIGO TENHO,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MINHA MÃO SUSTENTARÁ.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NÃO SEI SOBRE O FUTURO,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DESCONHEÇO O QUE SERÁ.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QUEM CUIDA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DOS PARDAIS,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CUIDARÁ TAMBÉM DE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ESTOU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MAU CAMINHO,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NA PROVA OU DISSABOR,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SEI QUE CRISTO IRÁ COMIGO,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DESCONHEÇO O QUE HAVERÁ.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SUA GRAÇA E SEU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2565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MUITAS COISAS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COMPREENDO.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116851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AMANHÃ, O QUE SERÁ?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933892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UM DOCE AMIGO TENHO,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76708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MINHA MÃO SUSTENTARÁ.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533954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PROVÁVEL QUE AS NUVENS,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LUZ APAGARÁ,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NADA TEMO DO FUTURO,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JESUS COMIGO ESTÁ,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O SIGO DECIDIDO,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4155926"/>
            <a:ext cx="4572000" cy="47705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PODER ME GUIARÁ.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25658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MUITAS COISAS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COMPREENDO.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126</TotalTime>
  <Words>134</Words>
  <Application>Microsoft Office PowerPoint</Application>
  <PresentationFormat>Apresentação na tela (16:9)</PresentationFormat>
  <Paragraphs>28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11</cp:revision>
  <dcterms:created xsi:type="dcterms:W3CDTF">2013-02-22T04:02:52Z</dcterms:created>
  <dcterms:modified xsi:type="dcterms:W3CDTF">2014-07-16T20:25:28Z</dcterms:modified>
</cp:coreProperties>
</file>