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89" r:id="rId14"/>
    <p:sldId id="790" r:id="rId15"/>
    <p:sldId id="791" r:id="rId16"/>
    <p:sldId id="792" r:id="rId17"/>
    <p:sldId id="778" r:id="rId18"/>
    <p:sldId id="779" r:id="rId19"/>
    <p:sldId id="780" r:id="rId20"/>
    <p:sldId id="781" r:id="rId21"/>
    <p:sldId id="793" r:id="rId22"/>
    <p:sldId id="794" r:id="rId23"/>
    <p:sldId id="795" r:id="rId24"/>
    <p:sldId id="796" r:id="rId25"/>
    <p:sldId id="782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16/07/2014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COMO É GRANDE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DOCE A PROMESSA,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PELO TEU NOME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 CHAMEI;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PARA SEMPRE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ÉS AGORA,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CRÊ POIS QUE NUNCA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 DEIXAREI.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NÃO TEMAS,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NÃO TEMAS,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52075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EU CONTIGO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SEREI!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62523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NÃO TEMAS,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NÃO TEMAS,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115875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EU NUNCA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 DEIXAREI!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177313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ERAS INDIGNO,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ESCOLHI-TE;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TEMAS, POIS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MUITO TE AMEI;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DOS MEUS BRAÇOS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ARRANCAR-TE?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SALVADOR,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NOSSO 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SEGURO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 GUARDAREI.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NÃO TEMAS,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NÃO TEMAS,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35752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EU CONTIGO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SEREI!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404650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NÃO TEMAS,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NÃO TEMAS,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80905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EU NUNCA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 DEIXAREI!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40762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QUE CONFIA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SUA GRAÇA,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DIZ: “NUNCA TE DEIXAREI.”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NÃO TEMAS,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NÃO TEMAS,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EU CONTIGO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SEREI!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NÃO TEMAS,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NÃO TEMAS,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EU NUNCA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 DEIXAREI!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REMIR-TE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 O MEU SANGUE,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128</TotalTime>
  <Words>184</Words>
  <Application>Microsoft Office PowerPoint</Application>
  <PresentationFormat>Apresentação na tela (16:9)</PresentationFormat>
  <Paragraphs>47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11</cp:revision>
  <dcterms:created xsi:type="dcterms:W3CDTF">2013-02-22T04:02:52Z</dcterms:created>
  <dcterms:modified xsi:type="dcterms:W3CDTF">2014-07-16T20:25:55Z</dcterms:modified>
</cp:coreProperties>
</file>