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766" r:id="rId2"/>
    <p:sldId id="767" r:id="rId3"/>
    <p:sldId id="768" r:id="rId4"/>
    <p:sldId id="769" r:id="rId5"/>
    <p:sldId id="770" r:id="rId6"/>
    <p:sldId id="771" r:id="rId7"/>
    <p:sldId id="772" r:id="rId8"/>
    <p:sldId id="773" r:id="rId9"/>
    <p:sldId id="774" r:id="rId10"/>
    <p:sldId id="775" r:id="rId11"/>
    <p:sldId id="776" r:id="rId12"/>
    <p:sldId id="777" r:id="rId13"/>
    <p:sldId id="789" r:id="rId14"/>
    <p:sldId id="790" r:id="rId15"/>
    <p:sldId id="791" r:id="rId16"/>
    <p:sldId id="792" r:id="rId17"/>
    <p:sldId id="778" r:id="rId18"/>
    <p:sldId id="779" r:id="rId19"/>
    <p:sldId id="780" r:id="rId20"/>
    <p:sldId id="781" r:id="rId21"/>
    <p:sldId id="793" r:id="rId22"/>
    <p:sldId id="794" r:id="rId23"/>
    <p:sldId id="795" r:id="rId24"/>
    <p:sldId id="796" r:id="rId25"/>
    <p:sldId id="782" r:id="rId2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16/07/2014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OH, COMO É GRANDE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DOCE A PROMESSA,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00513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PELO TEU NOME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TE CHAMEI;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31107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PARA SEMPRE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 ÉS AGORA,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060971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CRÊ POIS QUE NUNCA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 DEIXAREI.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067884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OH, NÃO TEMAS,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OH, NÃO TEMAS,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52075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EU CONTIGO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SEMPRE SEREI!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662523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OH, NÃO TEMAS,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OH, NÃO TEMAS,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115875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EU NUNCA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 DEIXAREI!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177313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ERAS INDIGNO,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ESCOLHI-TE;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074618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TEMAS, POIS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MUITO TE AMEI;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653615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QUEM DOS MEUS BRAÇOS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PODE ARRANCAR-TE?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303343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 SALVADOR, JESUS,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NOSSO REI!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SEMPRE SEGURO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 GUARDAREI.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673652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OH, NÃO TEMAS,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OH, NÃO TEMAS,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435752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EU CONTIGO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SEMPRE SEREI!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404650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OH, NÃO TEMAS,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OH, NÃO TEMAS,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780905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EU NUNCA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 DEIXAREI!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240762"/>
      </p:ext>
    </p:extLst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379317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 QUE CONFIA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 SUA GRAÇA,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37613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DIZ: “NUNCA TE DEIXAREI.”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183446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OH, NÃO TEMAS,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OH, NÃO TEMAS,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029501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EU CONTIGO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SEMPRE SEREI!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655853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OH, NÃO TEMAS,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OH, NÃO TEMAS,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352323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EU NUNCA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 DEIXAREI!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91171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REMIR-TE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DEI O MEU SANGUE,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8076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128</TotalTime>
  <Words>184</Words>
  <Application>Microsoft Office PowerPoint</Application>
  <PresentationFormat>Apresentação na tela (16:9)</PresentationFormat>
  <Paragraphs>47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8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11</cp:revision>
  <dcterms:created xsi:type="dcterms:W3CDTF">2013-02-22T04:02:52Z</dcterms:created>
  <dcterms:modified xsi:type="dcterms:W3CDTF">2014-07-16T20:25:55Z</dcterms:modified>
</cp:coreProperties>
</file>