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766" r:id="rId2"/>
    <p:sldId id="767" r:id="rId3"/>
    <p:sldId id="768" r:id="rId4"/>
    <p:sldId id="769" r:id="rId5"/>
    <p:sldId id="770" r:id="rId6"/>
    <p:sldId id="771" r:id="rId7"/>
    <p:sldId id="772" r:id="rId8"/>
    <p:sldId id="773" r:id="rId9"/>
    <p:sldId id="774" r:id="rId10"/>
    <p:sldId id="775" r:id="rId11"/>
    <p:sldId id="776" r:id="rId12"/>
    <p:sldId id="777" r:id="rId13"/>
    <p:sldId id="789" r:id="rId14"/>
    <p:sldId id="790" r:id="rId15"/>
    <p:sldId id="791" r:id="rId16"/>
    <p:sldId id="792" r:id="rId17"/>
    <p:sldId id="778" r:id="rId18"/>
    <p:sldId id="779" r:id="rId19"/>
    <p:sldId id="780" r:id="rId20"/>
    <p:sldId id="781" r:id="rId21"/>
    <p:sldId id="793" r:id="rId22"/>
    <p:sldId id="794" r:id="rId23"/>
    <p:sldId id="795" r:id="rId24"/>
    <p:sldId id="796" r:id="rId25"/>
    <p:sldId id="782" r:id="rId26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28" autoAdjust="0"/>
    <p:restoredTop sz="94737" autoAdjust="0"/>
  </p:normalViewPr>
  <p:slideViewPr>
    <p:cSldViewPr>
      <p:cViewPr varScale="1">
        <p:scale>
          <a:sx n="115" d="100"/>
          <a:sy n="115" d="100"/>
        </p:scale>
        <p:origin x="438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16/07/2014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OH, COMO É GRANDE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DOCE A PROMESSA,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200513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PELO TEU NOME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TE CHAMEI;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1311076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MEU PARA SEMPRE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TU ÉS AGORA,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0060971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CRÊ POIS QUE NUNCA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TE DEIXAREI.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8067884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OH, NÃO TEMAS,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OH, NÃO TEMAS,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452075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POIS EU CONTIGO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SEMPRE SEREI!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7662523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OH, NÃO TEMAS,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OH, NÃO TEMAS,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1115875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POIS EU NUNCA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TE DEIXAREI!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9177313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ERAS INDIGNO,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MAS ESCOLHI-TE;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9074618"/>
      </p:ext>
    </p:extLst>
  </p:cSld>
  <p:clrMapOvr>
    <a:masterClrMapping/>
  </p:clrMapOvr>
  <p:transition spd="med"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NÃO TEMAS, POIS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MUITO TE AMEI;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7653615"/>
      </p:ext>
    </p:extLst>
  </p:cSld>
  <p:clrMapOvr>
    <a:masterClrMapping/>
  </p:clrMapOvr>
  <p:transition spd="med"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QUEM DOS MEUS BRAÇOS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PODE ARRANCAR-TE?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5303343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DO SALVADOR, JESUS,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NOSSO REI!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SEMPRE SEGURO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TE GUARDAREI.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7673652"/>
      </p:ext>
    </p:extLst>
  </p:cSld>
  <p:clrMapOvr>
    <a:masterClrMapping/>
  </p:clrMapOvr>
  <p:transition spd="med">
    <p:zo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OH, NÃO TEMAS,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OH, NÃO TEMAS,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5435752"/>
      </p:ext>
    </p:extLst>
  </p:cSld>
  <p:clrMapOvr>
    <a:masterClrMapping/>
  </p:clrMapOvr>
  <p:transition spd="med">
    <p:zo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POIS EU CONTIGO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SEMPRE SEREI!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9404650"/>
      </p:ext>
    </p:extLst>
  </p:cSld>
  <p:clrMapOvr>
    <a:masterClrMapping/>
  </p:clrMapOvr>
  <p:transition spd="med">
    <p:zo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OH, NÃO TEMAS,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OH, NÃO TEMAS,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3780905"/>
      </p:ext>
    </p:extLst>
  </p:cSld>
  <p:clrMapOvr>
    <a:masterClrMapping/>
  </p:clrMapOvr>
  <p:transition spd="med">
    <p:zoom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POIS EU NUNCA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TE DEIXAREI!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3240762"/>
      </p:ext>
    </p:extLst>
  </p:cSld>
  <p:clrMapOvr>
    <a:masterClrMapping/>
  </p:clrMapOvr>
  <p:transition spd="med">
    <p:zoom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7379317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AO QUE CONFIA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NA SUA GRAÇA,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437613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ELE DIZ: “NUNCA TE DEIXAREI.”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1183446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OH, NÃO TEMAS,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OH, NÃO TEMAS,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1029501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POIS EU CONTIGO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SEMPRE SEREI!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9655853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OH, NÃO TEMAS,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OH, NÃO TEMAS,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3352323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POIS EU NUNCA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TE DEIXAREI!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9911716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PARA REMIR-TE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DEI O MEU SANGUE,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1280769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128</TotalTime>
  <Words>184</Words>
  <Application>Microsoft Office PowerPoint</Application>
  <PresentationFormat>Apresentação na tela (16:9)</PresentationFormat>
  <Paragraphs>47</Paragraphs>
  <Slides>25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25</vt:i4>
      </vt:variant>
    </vt:vector>
  </HeadingPairs>
  <TitlesOfParts>
    <vt:vector size="28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Operador</cp:lastModifiedBy>
  <cp:revision>11</cp:revision>
  <dcterms:created xsi:type="dcterms:W3CDTF">2013-02-22T04:02:52Z</dcterms:created>
  <dcterms:modified xsi:type="dcterms:W3CDTF">2014-07-16T20:25:55Z</dcterms:modified>
</cp:coreProperties>
</file>