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3" r:id="rId10"/>
    <p:sldId id="774" r:id="rId11"/>
    <p:sldId id="793" r:id="rId12"/>
    <p:sldId id="794" r:id="rId13"/>
    <p:sldId id="775" r:id="rId14"/>
    <p:sldId id="776" r:id="rId15"/>
    <p:sldId id="795" r:id="rId16"/>
    <p:sldId id="796" r:id="rId17"/>
    <p:sldId id="777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31/12/2017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JESUS, AGORA, SIM, EU SEI,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QUÃO GRANDE É TEU AMOR;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TUDO CRISTO ME SUPRIU,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EMBORA PECADOR.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ÉS TU, JESUS, MEU SALVADOR,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TI EU TENHO PAZ;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426440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JESUS, A TI LOUVOR DAREI,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TUDO TU ME DÁS.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636816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LOUVOR, LOUVOR A TI DAREI,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CRISTO, MEU SENHOR;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PROFETA, SACERDOTE E REI;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MUNDO O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ÉS TU, JESUS, MEU SALVADOR,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TI EU TENHO PAZ;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868820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JESUS, A TI LOUVOR DAREI,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TUDO TU ME DÁS.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428372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SALVAÇÃO EM TI ACHEI,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ACEITA O MEU LOUVOR.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ÉS TU, JESUS, MEU SALVADOR,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TI EU TENHO PAZ;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JESUS, A TI LOUVOR DAREI,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TUDO TU ME DÁS.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DESCANSO NUNCA CONHECI,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INÚTIL SEMPRE SOU;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CRISTO SE LEMBROU DE MIM,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GRAÇA ME SALVOU.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ÉS TU, JESUS, MEU SALVADOR,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TI EU TENHO PAZ;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576057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JESUS, A TI LOUVOR DAREI,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TUDO TU ME DÁS.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368940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COMIGO, CRENTES, EXALTAI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GRANDE SALVADOR;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292</TotalTime>
  <Words>196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16</cp:revision>
  <dcterms:created xsi:type="dcterms:W3CDTF">2013-02-22T04:02:52Z</dcterms:created>
  <dcterms:modified xsi:type="dcterms:W3CDTF">2017-12-31T13:24:15Z</dcterms:modified>
</cp:coreProperties>
</file>