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31/12/2017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AGORA, SIM, EU SEI,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QUÃO GRANDE É TEU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TUDO CRISTO ME SUPRIU,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EMBORA PECADOR.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TU, JESUS,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EU TENHO PAZ;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426440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A TI LOUVOR DAREI,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TUDO TU ME DÁS.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63681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LOUVOR, LOUVOR A TI DAREI,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Ó CRISTO, MEU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PROFETA, SACERDOTE E REI;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MUNDO 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TU, JESUS,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EU TENHO PAZ;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68820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A TI LOUVOR DAREI,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TUDO TU ME DÁS.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428372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SALVAÇÃO EM TI ACHEI,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 O MEU LOUVOR.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TU, JESUS,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EU TENHO PAZ;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A TI LOUVOR DAREI,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TUDO TU ME DÁS.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NUNCA CONHECI,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INÚTIL SEMPRE SOU;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CRISTO SE LEMBROU DE MIM,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GRAÇA ME SALVOU.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ÉS TU, JESUS, MEU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TI EU TENHO PAZ;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76057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A TI LOUVOR DAREI,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TUDO TU ME DÁS.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36894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COMIGO, CRENTES, EXALTAI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GRANDE SALVADOR;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292</TotalTime>
  <Words>196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2017-12-31T13:24:15Z</dcterms:modified>
</cp:coreProperties>
</file>