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89" r:id="rId14"/>
    <p:sldId id="790" r:id="rId15"/>
    <p:sldId id="791" r:id="rId16"/>
    <p:sldId id="792" r:id="rId17"/>
    <p:sldId id="779" r:id="rId18"/>
    <p:sldId id="780" r:id="rId19"/>
    <p:sldId id="781" r:id="rId20"/>
    <p:sldId id="782" r:id="rId21"/>
    <p:sldId id="793" r:id="rId22"/>
    <p:sldId id="794" r:id="rId23"/>
    <p:sldId id="795" r:id="rId24"/>
    <p:sldId id="796" r:id="rId25"/>
    <p:sldId id="783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16/07/2014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MINHA POSSESSÃO ETERNA,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OU NO MAIS TERRRÍVEL MAR,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759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QUEIRA TUA MÃO DIVINA,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461033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SEMPRE, SEMPRE ME GUIAR.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672906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JUNTO A TI,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JUNTO A TI,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676052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JUNTO A TI,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JUNTO A TI,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202001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ANDAR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CONTIGO SEMPRE,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173142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JORNADA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MINHA AQUI!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421807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PELAS SANTAS PORTAS,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917860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 FELIZ JERUSALÉM,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882907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ENTRAR NA TUA GLÓRIA,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55187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MAIS QUE A VIDA,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MAIS QUE O 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GOZAREI O ETERNO BEM!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09347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JUNTO A TI,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JUNTO A TI,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094799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JUNTO A TI,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JUNTO A TI,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969798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ANDAR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CONTIGO SEMPRE,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865526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JORNADA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MINHA AQUI!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694045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9243857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MAIS QUE TUDO QUE CONHEÇO,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151664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ÉS MEU DEUS,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SALVADOR,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635464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JUNTO A TI,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JUNTO A TI,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6005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JUNTO A TI,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JUNTO A TI,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55307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ANDAR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CONTIGO SEMPRE,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41515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JORNADA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MINHA AQUI!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476737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PELO VALE TÃO SOMBRIO,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700534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125</TotalTime>
  <Words>150</Words>
  <Application>Microsoft Office PowerPoint</Application>
  <PresentationFormat>Apresentação na tela (16:9)</PresentationFormat>
  <Paragraphs>38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12</cp:revision>
  <dcterms:created xsi:type="dcterms:W3CDTF">2013-02-22T04:02:52Z</dcterms:created>
  <dcterms:modified xsi:type="dcterms:W3CDTF">2014-07-16T20:26:31Z</dcterms:modified>
</cp:coreProperties>
</file>