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VEM O GRANDE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QUE LUTAS FINDARÃO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QUEM ASSIM EM DEUS CONFIA,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NO CÉU HÁ DE CHEGAR.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CESSARÁ NO CÉU O PRANTO,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NÃO HAVERÁ MAIS 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2401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OUVIR-SE-A O CANTO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DOS REMIDOS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4923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TODOS MALES E AGONIAS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DESTE MUNDO CESSARÃO.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CESSARÁ NO CÉU O PRANTO,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NÃO HAVERÁ MAIS 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OUVIR-SE-A O CANTO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DOS REMIDOS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QUE GOZO ESTAR COM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ESCUTANDO A SUA VOZ!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ALMEJO HOJE 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SEGUI-LO SEMPRE APÓS!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CESSARÁ NO CÉU O PRANTO,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NÃO HAVERÁ MAIS 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540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OUVIR-SE-A O CANTO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DOS REMIDOS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64847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JESUS CRISTO É MEU GUIA,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CAMINHO HEI DE TRILHAR;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182</TotalTime>
  <Words>130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2016-03-30T22:41:21Z</dcterms:modified>
</cp:coreProperties>
</file>