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767" r:id="rId2"/>
    <p:sldId id="768" r:id="rId3"/>
    <p:sldId id="769" r:id="rId4"/>
    <p:sldId id="770" r:id="rId5"/>
    <p:sldId id="771" r:id="rId6"/>
    <p:sldId id="772" r:id="rId7"/>
    <p:sldId id="791" r:id="rId8"/>
    <p:sldId id="792" r:id="rId9"/>
    <p:sldId id="773" r:id="rId10"/>
    <p:sldId id="774" r:id="rId11"/>
    <p:sldId id="793" r:id="rId12"/>
    <p:sldId id="794" r:id="rId13"/>
    <p:sldId id="775" r:id="rId1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30/03/2016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BREVE VEM O GRANDE DIA,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EM QUE LUTAS FINDARÃO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QUEM ASSIM EM DEUS CONFIA,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LÁ NO CÉU HÁ DE CHEGAR.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CESSARÁ NO CÉU O PRANTO,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POIS NÃO HAVERÁ MAIS DOR;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24011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OUVIR-SE-A O CANTO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DOS REMIDOS DO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49237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TODOS MALES E AGONIAS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DESTE MUNDO CESSARÃO.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CESSARÁ NO CÉU O PRANTO,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POIS NÃO HAVERÁ MAIS DOR;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OUVIR-SE-A O CANTO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DOS REMIDOS DO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547664" y="3963566"/>
            <a:ext cx="597666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OH! QUE GOZO ESTAR COM CRISTO,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ESCUTANDO A SUA VOZ!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ALMEJO HOJE ISTO,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SEGUI-LO SEMPRE APÓS!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CESSARÁ NO CÉU O PRANTO,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POIS NÃO HAVERÁ MAIS DOR;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45401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OUVIR-SE-A O CANTO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DOS REMIDOS DO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64847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 JESUS CRISTO É MEU GUIA,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CAMINHO HEI DE TRILHAR;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182</TotalTime>
  <Words>130</Words>
  <Application>Microsoft Office PowerPoint</Application>
  <PresentationFormat>Apresentação na tela (16:9)</PresentationFormat>
  <Paragraphs>24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6" baseType="lpstr">
      <vt:lpstr>Arial Rounded MT Bold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18</cp:revision>
  <dcterms:created xsi:type="dcterms:W3CDTF">2013-02-22T04:02:52Z</dcterms:created>
  <dcterms:modified xsi:type="dcterms:W3CDTF">2016-03-30T22:41:21Z</dcterms:modified>
</cp:coreProperties>
</file>