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97" r:id="rId14"/>
    <p:sldId id="798" r:id="rId15"/>
    <p:sldId id="799" r:id="rId16"/>
    <p:sldId id="800" r:id="rId17"/>
    <p:sldId id="778" r:id="rId18"/>
    <p:sldId id="779" r:id="rId19"/>
    <p:sldId id="780" r:id="rId20"/>
    <p:sldId id="781" r:id="rId21"/>
    <p:sldId id="801" r:id="rId22"/>
    <p:sldId id="802" r:id="rId23"/>
    <p:sldId id="803" r:id="rId24"/>
    <p:sldId id="804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907704" y="3963567"/>
            <a:ext cx="525658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BARCO VAI NAVEGANDO,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SOBRE AS ONDAS DESTE MAR,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13992" y="3963566"/>
            <a:ext cx="4662264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ELES IAM NAVEGANDO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JUNTOS COM O REDENTOR;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81944" y="3963566"/>
            <a:ext cx="552636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REPENTE UMA TEMPESTADE,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CONTRA O BARCO LEVANTOU,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141984" y="3963566"/>
            <a:ext cx="480628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MAS, ALI ESTAVA A ÂNCORA,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É JESUS 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ÂNCORA É JESUS!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ÂNCORA É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36586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VENHAM OS VENTOS,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VENHAM AS ONDAS,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1301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TEMPESTADE O QUE VIER!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09336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1663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BARCO VAI NAVEGANDO,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VIAJANDO PELA FÉ.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597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051720" y="3963567"/>
            <a:ext cx="49685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NÃO IMPORTA SE MEU BARCO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SEJA FORTE OU FRACO AQUI,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13992" y="3963566"/>
            <a:ext cx="473427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IMPORTANTE É A ÂNCORA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DÁ O SUSTENTO ALI,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25960" y="3963566"/>
            <a:ext cx="531033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TENHO VISTO LINDOS BARCOS,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NAUFRAGANDO POR AÍ,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63688" y="3963566"/>
            <a:ext cx="554461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AS ONDAS JÁ SE LEVANTAM,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QUERENDO TRAGAR MINHA NAU,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53952" y="3963566"/>
            <a:ext cx="545435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POR FALTAR-LHE ESTA ÂNCORA,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É TUDO PARA MIM.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ÂNCORA É JESUS!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ÂNCORA É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43679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VENHAM OS VENTOS,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VENHAM AS ONDAS,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3828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TEMPESTADE O QUE VIER!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8527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1663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BARCO VAI NAVEGANDO,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VIAJANDO PELA FÉ.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020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1663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MAS, EU TENHO UMA ÂNCORA,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EM QUE POSSO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CONFIAR,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ESTA ÂNCORA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VEIO PARA ME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ÂNCORA É JESUS!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MINHA ÂNCORA É JESUS!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VENHAM OS VENTOS,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VENHAM AS ONDAS,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4155926"/>
            <a:ext cx="4572000" cy="4770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TEMPESTADE O QUE VIER!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97968" y="3963566"/>
            <a:ext cx="516632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MEU BARCO VAI NAVEGANDO,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VIAJANDO PELA FÉ.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3963566"/>
            <a:ext cx="568863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CERTA VEZ ACONTECEU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OS DISCÍPULOS DO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198</TotalTime>
  <Words>222</Words>
  <Application>Microsoft Office PowerPoint</Application>
  <PresentationFormat>Apresentação na tela (16:9)</PresentationFormat>
  <Paragraphs>45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9" baseType="lpstr">
      <vt:lpstr>Arial Rounded MT Bold</vt:lpstr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13</cp:revision>
  <dcterms:created xsi:type="dcterms:W3CDTF">2013-02-22T04:02:52Z</dcterms:created>
  <dcterms:modified xsi:type="dcterms:W3CDTF">2016-04-06T23:28:35Z</dcterms:modified>
</cp:coreProperties>
</file>