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97" r:id="rId14"/>
    <p:sldId id="798" r:id="rId15"/>
    <p:sldId id="799" r:id="rId16"/>
    <p:sldId id="800" r:id="rId17"/>
    <p:sldId id="778" r:id="rId18"/>
    <p:sldId id="779" r:id="rId19"/>
    <p:sldId id="780" r:id="rId20"/>
    <p:sldId id="781" r:id="rId21"/>
    <p:sldId id="801" r:id="rId22"/>
    <p:sldId id="802" r:id="rId23"/>
    <p:sldId id="803" r:id="rId24"/>
    <p:sldId id="804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963567"/>
            <a:ext cx="52565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BARCO VAI NAVEGANDO,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AS ONDAS DESTE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6622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ELES IAM NAVEGANDO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JUNTOS COM O REDENTOR;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81944" y="3963566"/>
            <a:ext cx="55263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REPENTE UMA TEMPESTADE,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CONTRA O BARCO LEVANTOU,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ALI ESTAVA A ÂNCORA,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É JESUS 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658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OS VENTOS,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AS ONDAS,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301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TEMPESTADE O QUE VIER!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933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BARCO VAI NAVEGANDO,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VIAJANDO PELA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597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51720" y="3963567"/>
            <a:ext cx="49685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IMPORTA SE MEU BARCO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SEJA FORTE OU FRACO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7342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IMPORTANTE É A ÂNCORA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DÁ O SUSTENTO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25960" y="3963566"/>
            <a:ext cx="53103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TENHO VISTO LINDOS BARCOS,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NAUFRAGANDO POR AÍ,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54461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ONDAS JÁ SE LEVANTAM,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QUERENDO TRAGAR MINHA NAU,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53952" y="3963566"/>
            <a:ext cx="54543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FALTAR-LHE ESTA ÂNCORA,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É TUDO PARA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4367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OS VENTOS,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AS ONDAS,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7382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TEMPESTADE O QUE VIER!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52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BARCO VAI NAVEGANDO,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VIAJANDO PELA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0020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EU TENHO UMA ÂNCORA,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QUE POSSO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ÂNCORA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VEIO PARA ME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ÂNCORA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OS VENTOS,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AS ONDAS,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TEMPESTADE O QUE VIER!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BARCO VAI NAVEGANDO,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VIAJANDO PELA FÉ.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6886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CERTA VEZ ACONTECEU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OS DISCÍPULOS DO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198</TotalTime>
  <Words>222</Words>
  <Application>Microsoft Office PowerPoint</Application>
  <PresentationFormat>Apresentação na tela (16:9)</PresentationFormat>
  <Paragraphs>45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2016-04-06T23:28:35Z</dcterms:modified>
</cp:coreProperties>
</file>