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766" r:id="rId2"/>
    <p:sldId id="767" r:id="rId3"/>
    <p:sldId id="768" r:id="rId4"/>
    <p:sldId id="769" r:id="rId5"/>
    <p:sldId id="770" r:id="rId6"/>
    <p:sldId id="771" r:id="rId7"/>
    <p:sldId id="772" r:id="rId8"/>
    <p:sldId id="773" r:id="rId9"/>
    <p:sldId id="774" r:id="rId10"/>
    <p:sldId id="775" r:id="rId11"/>
    <p:sldId id="776" r:id="rId12"/>
    <p:sldId id="777" r:id="rId13"/>
    <p:sldId id="778" r:id="rId14"/>
    <p:sldId id="779" r:id="rId15"/>
    <p:sldId id="780" r:id="rId16"/>
    <p:sldId id="781" r:id="rId17"/>
    <p:sldId id="789" r:id="rId18"/>
    <p:sldId id="790" r:id="rId19"/>
    <p:sldId id="791" r:id="rId20"/>
    <p:sldId id="792" r:id="rId21"/>
    <p:sldId id="793" r:id="rId22"/>
    <p:sldId id="794" r:id="rId23"/>
    <p:sldId id="795" r:id="rId24"/>
    <p:sldId id="796" r:id="rId25"/>
    <p:sldId id="782" r:id="rId26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16/07/2014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ESTOU SEGUINDO A CRISTO,</a:t>
            </a:r>
          </a:p>
        </p:txBody>
      </p:sp>
    </p:spTree>
    <p:extLst>
      <p:ext uri="{BB962C8B-B14F-4D97-AF65-F5344CB8AC3E}">
        <p14:creationId xmlns:p14="http://schemas.microsoft.com/office/powerpoint/2010/main" val="379200513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PORQUE NESTE MUNDO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SÓ TEM ILUSÃO,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311076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FELICIDADE É CRISTO,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HOJE ELE MORA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060971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 MEU CORAÇÃO.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067884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ANTIGAMENTE EU VIA,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074618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MUNDO FLORIDO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CHEIO DE COR,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653615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 ERA FANTASIA,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303343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EU LOGO VI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NÃO TINHA VALOR.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673652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TENHO MAIS SAUDADES,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070254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DOS TRISTES CAMINHOS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ONDE PASSEI,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8614113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POIS A FELICIDADE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EU ALMEJAVA,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757703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 SANTO CAMINHO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VAI PARA O CÉU.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AGORA ENCONTREI.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488030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TENHO MAIS SAUDADES,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127496"/>
      </p:ext>
    </p:extLst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PORQUE NESTE MUNDO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SÓ TEM ILUSÃO,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894918"/>
      </p:ext>
    </p:extLst>
  </p:cSld>
  <p:clrMapOvr>
    <a:masterClrMapping/>
  </p:clrMapOvr>
  <p:transition spd="med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FELICIDADE É CRISTO,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HOJE ELE MORA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419382"/>
      </p:ext>
    </p:extLst>
  </p:cSld>
  <p:clrMapOvr>
    <a:masterClrMapping/>
  </p:clrMapOvr>
  <p:transition spd="med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 MEU CORAÇÃO.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842422"/>
      </p:ext>
    </p:extLst>
  </p:cSld>
  <p:clrMapOvr>
    <a:masterClrMapping/>
  </p:clrMapOvr>
  <p:transition spd="med"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379317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PASSEI POR OUTROS CAMINHOS,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37613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 FELICIDADE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ENCONTREI.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183446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TENHO MAIS SAUDADES,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029501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DOS TRISTES CAMINHOS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ONDE PASSEI,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655853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POIS A FELICIDADE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EU ALMEJAVA,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352323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AGORA ENCONTREI.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91171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TENHO MAIS SAUDADES,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28076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124</TotalTime>
  <Words>141</Words>
  <Application>Microsoft Office PowerPoint</Application>
  <PresentationFormat>Apresentação na tela (16:9)</PresentationFormat>
  <Paragraphs>36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8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11</cp:revision>
  <dcterms:created xsi:type="dcterms:W3CDTF">2013-02-22T04:02:52Z</dcterms:created>
  <dcterms:modified xsi:type="dcterms:W3CDTF">2014-07-16T20:27:52Z</dcterms:modified>
</cp:coreProperties>
</file>