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9" r:id="rId18"/>
    <p:sldId id="790" r:id="rId19"/>
    <p:sldId id="791" r:id="rId20"/>
    <p:sldId id="792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ESTOU SEGUINDO A CRISTO,</a:t>
            </a: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NESTE MUNDO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TEM ILUSÃO,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FELICIDADE É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HOJE ELE MORA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ANTIGAMENTE EU VIA,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MUNDO FLORIDO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CHEIO DE COR,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ERA FANTASIA,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LOGO VI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NÃO TINHA VALOR.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TENHO MAIS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70254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TRISTES CAMINHOS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ONDE PASSEI,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61411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A FELICIDADE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ALMEJAVA,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75770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SANTO CAMINHO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VAI PARA 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AGORA ENCONTREI.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88030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TENHO MAIS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127496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NESTE MUNDO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TEM ILUSÃO,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9491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FELICIDADE É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HOJE ELE MORA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19382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84242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PASSEI POR OUTROS CAMINHOS,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FELICIDADE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ENCONTREI.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TENHO MAIS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TRISTES CAMINHOS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ONDE PASSEI,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A FELICIDADE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ALMEJAVA,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AGORA ENCONTREI.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TENHO MAIS SAUDADES,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124</TotalTime>
  <Words>141</Words>
  <Application>Microsoft Office PowerPoint</Application>
  <PresentationFormat>Apresentação na tela (16:9)</PresentationFormat>
  <Paragraphs>36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2014-07-16T20:27:52Z</dcterms:modified>
</cp:coreProperties>
</file>