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767" r:id="rId2"/>
    <p:sldId id="802" r:id="rId3"/>
    <p:sldId id="768" r:id="rId4"/>
    <p:sldId id="803" r:id="rId5"/>
    <p:sldId id="769" r:id="rId6"/>
    <p:sldId id="770" r:id="rId7"/>
    <p:sldId id="771" r:id="rId8"/>
    <p:sldId id="772" r:id="rId9"/>
    <p:sldId id="773" r:id="rId10"/>
    <p:sldId id="774" r:id="rId11"/>
    <p:sldId id="775" r:id="rId12"/>
    <p:sldId id="804" r:id="rId13"/>
    <p:sldId id="776" r:id="rId14"/>
    <p:sldId id="777" r:id="rId15"/>
    <p:sldId id="790" r:id="rId16"/>
    <p:sldId id="791" r:id="rId17"/>
    <p:sldId id="792" r:id="rId18"/>
    <p:sldId id="793" r:id="rId19"/>
    <p:sldId id="794" r:id="rId20"/>
    <p:sldId id="795" r:id="rId21"/>
    <p:sldId id="778" r:id="rId22"/>
    <p:sldId id="805" r:id="rId23"/>
    <p:sldId id="779" r:id="rId24"/>
    <p:sldId id="780" r:id="rId25"/>
    <p:sldId id="796" r:id="rId26"/>
    <p:sldId id="797" r:id="rId27"/>
    <p:sldId id="798" r:id="rId28"/>
    <p:sldId id="799" r:id="rId29"/>
    <p:sldId id="800" r:id="rId30"/>
    <p:sldId id="801" r:id="rId31"/>
    <p:sldId id="781" r:id="rId3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CONSINTAS TRISTEZAS,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CRISTO É TEU PROTETOR.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POR ACASO DESGOSTOS,</a:t>
            </a: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POSSAM TRAZER-TE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TEMOR,</a:t>
            </a:r>
          </a:p>
        </p:txBody>
      </p:sp>
    </p:spTree>
    <p:extLst>
      <p:ext uri="{BB962C8B-B14F-4D97-AF65-F5344CB8AC3E}">
        <p14:creationId xmlns:p14="http://schemas.microsoft.com/office/powerpoint/2010/main" val="127489276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TE ESQUEÇAS DE CRISTO,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É TEU MAIOR PROTETOR.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3667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QUALQUER DOR OU TRISTEZA,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48218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 APAGAR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46852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TEMER!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9410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TEUS APERTOS TE LEMBRA,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6371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DENTRO DO TEU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14429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CRISTO É TEU PROTETOR.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96897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DEIXAS, POIS, TUA TRISTEZA,</a:t>
            </a: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TODA A INCERTEZA E O TEMOR,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19451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PAZ E PRAZER TU EM BREVE,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RECEBERÁS DO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54281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QUALQUER DOR OU TRISTEZA,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564944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 APAGAR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82881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TEMER!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784278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TEUS APERTOS TE LEMBRA,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360724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TENDO FÉ FIRME NO MESTRE,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CRISTO É TEU PROTETOR.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42060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SEGUE-O SEM HESITAÇÃO.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325408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CONSENTIR!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QUALQUER DOR OU TRISTEZA,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VENHA APAGAR TEU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NÃO TEMER!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CEDER!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TEUS APERTOS TE LEMBRA,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178</Words>
  <Application>Microsoft Office PowerPoint</Application>
  <PresentationFormat>Apresentação na tela (16:9)</PresentationFormat>
  <Paragraphs>36</Paragraphs>
  <Slides>31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2014-07-16T20:28:23Z</dcterms:modified>
</cp:coreProperties>
</file>