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2" r:id="rId2"/>
    <p:sldId id="765" r:id="rId3"/>
    <p:sldId id="764" r:id="rId4"/>
    <p:sldId id="766" r:id="rId5"/>
    <p:sldId id="767" r:id="rId6"/>
    <p:sldId id="788" r:id="rId7"/>
    <p:sldId id="791" r:id="rId8"/>
    <p:sldId id="792" r:id="rId9"/>
    <p:sldId id="789" r:id="rId10"/>
    <p:sldId id="790" r:id="rId11"/>
    <p:sldId id="793" r:id="rId12"/>
    <p:sldId id="794" r:id="rId13"/>
    <p:sldId id="796" r:id="rId14"/>
    <p:sldId id="797" r:id="rId15"/>
    <p:sldId id="800" r:id="rId16"/>
    <p:sldId id="801" r:id="rId17"/>
    <p:sldId id="798" r:id="rId18"/>
    <p:sldId id="799" r:id="rId19"/>
    <p:sldId id="802" r:id="rId20"/>
    <p:sldId id="803" r:id="rId21"/>
    <p:sldId id="795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183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AFLITO E TRISTE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CORAÇÃO,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CUIDARÁ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TI;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8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TEU AMOR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 AUMENTAR,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CUIDARÁ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884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CADA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 PROVERÁ,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063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829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8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NOS TEUS TESOUROS TUDO TENS, DEUS CUIDARÁ DE TI;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8578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81944" y="3844248"/>
            <a:ext cx="55263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TERRESTRES E CELESTES BENS,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TI.</a:t>
            </a:r>
          </a:p>
        </p:txBody>
      </p:sp>
    </p:spTree>
    <p:extLst>
      <p:ext uri="{BB962C8B-B14F-4D97-AF65-F5344CB8AC3E}">
        <p14:creationId xmlns:p14="http://schemas.microsoft.com/office/powerpoint/2010/main" val="4118340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CADA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 PROVERÁ,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157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20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844248"/>
            <a:ext cx="46622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QUE É MISTER TE PODE DAR, QUEM CUIDARÁ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7904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13992" y="3844248"/>
            <a:ext cx="47342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NOS BRAÇOS SEUS TE SUSTENTAR, POIS CUIDARÁ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017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CADA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 PROVERÁ,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697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534" y="3673888"/>
            <a:ext cx="487775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TI OPERA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SUA MÃO,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CUIDARÁ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154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578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CADA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 PROVERÁ,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314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DOR CRUEL,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PROVAÇÃO,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289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8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SOCORRO DÁ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SALVAÇÃO,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CUIDARÁ DE TI.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575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CADA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DIA PROVERÁ,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4063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SIM, CUIDARÁ DE TI,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CUIDARÁ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829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TUA FÉ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 PROVAR,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CUIDARÁ DE TI.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497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87</TotalTime>
  <Words>222</Words>
  <Application>Microsoft Office PowerPoint</Application>
  <PresentationFormat>Apresentação na tela (16:9)</PresentationFormat>
  <Paragraphs>53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10</cp:revision>
  <dcterms:created xsi:type="dcterms:W3CDTF">2013-04-16T04:58:46Z</dcterms:created>
  <dcterms:modified xsi:type="dcterms:W3CDTF">2016-06-26T12:18:07Z</dcterms:modified>
</cp:coreProperties>
</file>