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762" r:id="rId2"/>
    <p:sldId id="765" r:id="rId3"/>
    <p:sldId id="764" r:id="rId4"/>
    <p:sldId id="766" r:id="rId5"/>
    <p:sldId id="767" r:id="rId6"/>
    <p:sldId id="788" r:id="rId7"/>
    <p:sldId id="791" r:id="rId8"/>
    <p:sldId id="792" r:id="rId9"/>
    <p:sldId id="789" r:id="rId10"/>
    <p:sldId id="790" r:id="rId11"/>
    <p:sldId id="793" r:id="rId12"/>
    <p:sldId id="794" r:id="rId13"/>
    <p:sldId id="796" r:id="rId14"/>
    <p:sldId id="797" r:id="rId15"/>
    <p:sldId id="800" r:id="rId16"/>
    <p:sldId id="801" r:id="rId17"/>
    <p:sldId id="798" r:id="rId18"/>
    <p:sldId id="799" r:id="rId19"/>
    <p:sldId id="802" r:id="rId20"/>
    <p:sldId id="803" r:id="rId21"/>
    <p:sldId id="795" r:id="rId22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183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246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26/06/2016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AFLITO E TRISTE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CORAÇÃO, DEUS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CUIDARÁ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 TI;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8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TEU AMOR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QUER AUMENTAR,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CUIDARÁ DE TI.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4884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DEUS CUIDARÁ DE TI,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EM CADA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 DIA PROVERÁ,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40631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SIM, CUIDARÁ DE TI,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DEUS CUIDARÁ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 TI.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48293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844248"/>
            <a:ext cx="4572000" cy="861774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NOS TEUS TESOUROS TUDO TENS, DEUS CUIDARÁ DE TI;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8578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781944" y="3844248"/>
            <a:ext cx="552636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TERRESTRES E CELESTES BENS,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DEUS CUIDARÁ DE TI.</a:t>
            </a:r>
          </a:p>
        </p:txBody>
      </p:sp>
    </p:spTree>
    <p:extLst>
      <p:ext uri="{BB962C8B-B14F-4D97-AF65-F5344CB8AC3E}">
        <p14:creationId xmlns:p14="http://schemas.microsoft.com/office/powerpoint/2010/main" val="411834085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DEUS CUIDARÁ DE TI,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EM CADA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 DIA PROVERÁ,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01577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SIM, CUIDARÁ DE TI,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DEUS CUIDARÁ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 TI.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9203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13992" y="3844248"/>
            <a:ext cx="466226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O QUE É MISTER TE PODE DAR, QUEM CUIDARÁ DE TI.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7904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13992" y="3844248"/>
            <a:ext cx="473427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NOS BRAÇOS SEUS TE SUSTENTAR, POIS CUIDARÁ DE TI.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5017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DEUS CUIDARÁ DE TI,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EM CADA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 DIA PROVERÁ,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96972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534" y="3673888"/>
            <a:ext cx="4877754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POR TI OPERA 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SUA MÃO,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 CUIDARÁ DE TI.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SIM, CUIDARÁ DE TI,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DEUS CUIDARÁ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 TI.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01549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95782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DEUS CUIDARÁ DE TI,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EM CADA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 DIA PROVERÁ,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SIM, CUIDARÁ DE TI,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DEUS CUIDARÁ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 TI.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13146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NA DOR CRUEL,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NA PROVAÇÃO,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DEUS CUIDARÁ DE TI;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352891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8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SOCORRO DÁ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 SALVAÇÃO,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POIS CUIDARÁ DE TI.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9575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90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DEUS CUIDARÁ DE TI,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EM CADA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 DIA PROVERÁ,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40631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SIM, CUIDARÁ DE TI,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DEUS CUIDARÁ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DE TI.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48293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286000" y="3651889"/>
            <a:ext cx="4572000" cy="1246495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A TUA FÉ DEUS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QUER PROVAR,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anose="020F0802020206020304" pitchFamily="34" charset="0"/>
              </a:rPr>
              <a:t>MAS CUIDARÁ DE TI.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anose="020F08020202060203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54978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87</TotalTime>
  <Words>222</Words>
  <Application>Microsoft Office PowerPoint</Application>
  <PresentationFormat>Apresentação na tela (16:9)</PresentationFormat>
  <Paragraphs>53</Paragraphs>
  <Slides>21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4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10</cp:revision>
  <dcterms:created xsi:type="dcterms:W3CDTF">2013-04-16T04:58:46Z</dcterms:created>
  <dcterms:modified xsi:type="dcterms:W3CDTF">2016-06-26T12:18:07Z</dcterms:modified>
</cp:coreProperties>
</file>