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767" r:id="rId2"/>
    <p:sldId id="768" r:id="rId3"/>
    <p:sldId id="769" r:id="rId4"/>
    <p:sldId id="770" r:id="rId5"/>
    <p:sldId id="771" r:id="rId6"/>
    <p:sldId id="791" r:id="rId7"/>
    <p:sldId id="792" r:id="rId8"/>
    <p:sldId id="793" r:id="rId9"/>
    <p:sldId id="772" r:id="rId10"/>
    <p:sldId id="773" r:id="rId11"/>
    <p:sldId id="794" r:id="rId12"/>
    <p:sldId id="795" r:id="rId13"/>
    <p:sldId id="796" r:id="rId14"/>
    <p:sldId id="774" r:id="rId15"/>
    <p:sldId id="775" r:id="rId16"/>
    <p:sldId id="797" r:id="rId17"/>
    <p:sldId id="798" r:id="rId18"/>
    <p:sldId id="799" r:id="rId19"/>
    <p:sldId id="776" r:id="rId20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28" autoAdjust="0"/>
    <p:restoredTop sz="94737" autoAdjust="0"/>
  </p:normalViewPr>
  <p:slideViewPr>
    <p:cSldViewPr>
      <p:cViewPr varScale="1">
        <p:scale>
          <a:sx n="145" d="100"/>
          <a:sy n="145" d="100"/>
        </p:scale>
        <p:origin x="324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31/12/2015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 PALAVRA DE DEUS É SEMENTE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VAI CAINDO, CAINDO, CAINDO.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PRA NO DIA DA VINDA DE CRISTO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NOSSA ALMA PREPARADA ESTAR.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137806"/>
      </p:ext>
    </p:extLst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 PALAVRA DE DEUS É SEMENTE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VAI CAINDO, CAINDO, CAINDO.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5292376"/>
      </p:ext>
    </p:extLst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331640" y="3963566"/>
            <a:ext cx="6336704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QUANDO A GENTE PENSAR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QUE ESTÁ MORTA</a:t>
            </a:r>
          </a:p>
        </p:txBody>
      </p:sp>
    </p:spTree>
    <p:extLst>
      <p:ext uri="{BB962C8B-B14F-4D97-AF65-F5344CB8AC3E}">
        <p14:creationId xmlns:p14="http://schemas.microsoft.com/office/powerpoint/2010/main" val="278035697"/>
      </p:ext>
    </p:extLst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VAI NASCENDO, BROTANDO </a:t>
            </a:r>
            <a:endParaRPr lang="pt-BR" sz="2500" dirty="0" smtClean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</a:t>
            </a: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CRESCENDO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6405739"/>
      </p:ext>
    </p:extLst>
  </p:cSld>
  <p:clrMapOvr>
    <a:masterClrMapping/>
  </p:clrMapOvr>
  <p:transition spd="med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547664" y="3963566"/>
            <a:ext cx="5976664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SÓ JESUS QUE NOS DÁ PROTEÇÃO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NOS PROBLEMAS, NAS LUTAS AQUI,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136786"/>
      </p:ext>
    </p:extLst>
  </p:cSld>
  <p:clrMapOvr>
    <a:masterClrMapping/>
  </p:clrMapOvr>
  <p:transition spd="med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NOS LEVA À ETERNA MANSÃO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IGUAL A ESTA CIDADE NÃO VI.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391519"/>
      </p:ext>
    </p:extLst>
  </p:cSld>
  <p:clrMapOvr>
    <a:masterClrMapping/>
  </p:clrMapOvr>
  <p:transition spd="med"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 PALAVRA DE DEUS É SEMENTE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VAI CAINDO, CAINDO, CAINDO.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0538497"/>
      </p:ext>
    </p:extLst>
  </p:cSld>
  <p:clrMapOvr>
    <a:masterClrMapping/>
  </p:clrMapOvr>
  <p:transition spd="med"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331640" y="3963566"/>
            <a:ext cx="6336704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QUANDO A GENTE PENSAR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QUE ESTÁ MORTA</a:t>
            </a:r>
          </a:p>
        </p:txBody>
      </p:sp>
    </p:spTree>
    <p:extLst>
      <p:ext uri="{BB962C8B-B14F-4D97-AF65-F5344CB8AC3E}">
        <p14:creationId xmlns:p14="http://schemas.microsoft.com/office/powerpoint/2010/main" val="3018806418"/>
      </p:ext>
    </p:extLst>
  </p:cSld>
  <p:clrMapOvr>
    <a:masterClrMapping/>
  </p:clrMapOvr>
  <p:transition spd="med"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VAI NASCENDO, BROTANDO </a:t>
            </a:r>
            <a:endParaRPr lang="pt-BR" sz="2500" dirty="0" smtClean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</a:t>
            </a: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CRESCENDO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2989799"/>
      </p:ext>
    </p:extLst>
  </p:cSld>
  <p:clrMapOvr>
    <a:masterClrMapping/>
  </p:clrMapOvr>
  <p:transition spd="med"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5381285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331640" y="3963566"/>
            <a:ext cx="6336704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QUANDO A GENTE PENSAR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QUE ESTÁ MORTA</a:t>
            </a:r>
          </a:p>
        </p:txBody>
      </p:sp>
    </p:spTree>
    <p:extLst>
      <p:ext uri="{BB962C8B-B14F-4D97-AF65-F5344CB8AC3E}">
        <p14:creationId xmlns:p14="http://schemas.microsoft.com/office/powerpoint/2010/main" val="4242240121"/>
      </p:ext>
    </p:extLst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VAI NASCENDO, BROTANDO </a:t>
            </a:r>
            <a:endParaRPr lang="pt-BR" sz="2500" dirty="0" smtClean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</a:t>
            </a: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CRESCENDO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661196"/>
      </p:ext>
    </p:extLst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JESUS CRISTO É A VITÓRIA REAL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VEIO AO MUNDO PARA NOS SALVAR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470513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TEREMOS PRA SER DIVINAL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A VIDA ETERNA NOS DÁ.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13968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 PALAVRA DE DEUS É SEMENTE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VAI CAINDO, CAINDO, CAINDO.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7396351"/>
      </p:ext>
    </p:extLst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331640" y="3963566"/>
            <a:ext cx="6336704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QUANDO A GENTE PENSAR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QUE ESTÁ MORTA</a:t>
            </a:r>
          </a:p>
        </p:txBody>
      </p:sp>
    </p:spTree>
    <p:extLst>
      <p:ext uri="{BB962C8B-B14F-4D97-AF65-F5344CB8AC3E}">
        <p14:creationId xmlns:p14="http://schemas.microsoft.com/office/powerpoint/2010/main" val="3419723701"/>
      </p:ext>
    </p:extLst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VAI NASCENDO, BROTANDO </a:t>
            </a:r>
            <a:endParaRPr lang="pt-BR" sz="2500" dirty="0" smtClean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</a:t>
            </a: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CRESCENDO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1921140"/>
      </p:ext>
    </p:extLst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ESTA VIDA QUE É PASSAGEIRA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NÓS DEVEMOS ASSIM PREPARAR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683759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139</TotalTime>
  <Words>179</Words>
  <Application>Microsoft Office PowerPoint</Application>
  <PresentationFormat>Apresentação na tela (16:9)</PresentationFormat>
  <Paragraphs>36</Paragraphs>
  <Slides>19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2" baseType="lpstr">
      <vt:lpstr>Arial Rounded MT Bold</vt:lpstr>
      <vt:lpstr>Times New Roman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Studio A Mensagem</cp:lastModifiedBy>
  <cp:revision>17</cp:revision>
  <dcterms:created xsi:type="dcterms:W3CDTF">2013-02-22T04:02:52Z</dcterms:created>
  <dcterms:modified xsi:type="dcterms:W3CDTF">2015-12-31T17:34:28Z</dcterms:modified>
</cp:coreProperties>
</file>