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91" r:id="rId7"/>
    <p:sldId id="792" r:id="rId8"/>
    <p:sldId id="793" r:id="rId9"/>
    <p:sldId id="772" r:id="rId10"/>
    <p:sldId id="773" r:id="rId11"/>
    <p:sldId id="794" r:id="rId12"/>
    <p:sldId id="795" r:id="rId13"/>
    <p:sldId id="796" r:id="rId14"/>
    <p:sldId id="774" r:id="rId15"/>
    <p:sldId id="775" r:id="rId16"/>
    <p:sldId id="797" r:id="rId17"/>
    <p:sldId id="798" r:id="rId18"/>
    <p:sldId id="799" r:id="rId19"/>
    <p:sldId id="776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31/12/2015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PALAVRA DE DEUS É SEMENTE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CAINDO, CAINDO, CAINDO.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NO DIA DA VINDA DE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NOSSA ALMA PREPARADA ESTAR.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PALAVRA DE DEUS É SEMENTE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CAINDO, CAINDO, CAINDO.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29237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GENTE PENSAR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ESTÁ MORTA</a:t>
            </a:r>
          </a:p>
        </p:txBody>
      </p:sp>
    </p:spTree>
    <p:extLst>
      <p:ext uri="{BB962C8B-B14F-4D97-AF65-F5344CB8AC3E}">
        <p14:creationId xmlns:p14="http://schemas.microsoft.com/office/powerpoint/2010/main" val="27803569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NASCENDO, BROTANDO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CRESCENDO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40573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JESUS QUE NOS DÁ PROTEÇÃO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PROBLEMAS, NAS LUTAS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 LEVA À ETERNA MANSÃO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IGUAL A ESTA CIDADE NÃO VI.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PALAVRA DE DEUS É SEMENTE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CAINDO, CAINDO, CAINDO.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53849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GENTE PENSAR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ESTÁ MORTA</a:t>
            </a:r>
          </a:p>
        </p:txBody>
      </p:sp>
    </p:spTree>
    <p:extLst>
      <p:ext uri="{BB962C8B-B14F-4D97-AF65-F5344CB8AC3E}">
        <p14:creationId xmlns:p14="http://schemas.microsoft.com/office/powerpoint/2010/main" val="30188064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NASCENDO, BROTANDO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CRESCENDO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8979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GENTE PENSAR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ESTÁ MORTA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NASCENDO, BROTANDO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CRESCENDO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CRISTO É A VITÓRIA REAL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VEIO AO MUNDO PARA NOS SALVAR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TEREMOS PRA SER DIVINAL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VIDA ETERNA NOS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PALAVRA DE DEUS É SEMENTE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CAINDO, CAINDO, CAINDO.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396351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GENTE PENSAR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ESTÁ MORTA</a:t>
            </a:r>
          </a:p>
        </p:txBody>
      </p:sp>
    </p:spTree>
    <p:extLst>
      <p:ext uri="{BB962C8B-B14F-4D97-AF65-F5344CB8AC3E}">
        <p14:creationId xmlns:p14="http://schemas.microsoft.com/office/powerpoint/2010/main" val="341972370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NASCENDO, BROTANDO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CRESCENDO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2114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VIDA QUE É PASSAGEIRA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DEVEMOS ASSIM PREPARAR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139</TotalTime>
  <Words>179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2015-12-31T17:34:28Z</dcterms:modified>
</cp:coreProperties>
</file>