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9" r:id="rId18"/>
    <p:sldId id="790" r:id="rId19"/>
    <p:sldId id="791" r:id="rId20"/>
    <p:sldId id="792" r:id="rId21"/>
    <p:sldId id="793" r:id="rId22"/>
    <p:sldId id="794" r:id="rId23"/>
    <p:sldId id="795" r:id="rId24"/>
    <p:sldId id="796" r:id="rId25"/>
    <p:sldId id="782" r:id="rId26"/>
    <p:sldId id="783" r:id="rId27"/>
    <p:sldId id="784" r:id="rId28"/>
    <p:sldId id="785" r:id="rId29"/>
    <p:sldId id="797" r:id="rId30"/>
    <p:sldId id="798" r:id="rId31"/>
    <p:sldId id="799" r:id="rId32"/>
    <p:sldId id="800" r:id="rId33"/>
    <p:sldId id="801" r:id="rId34"/>
    <p:sldId id="802" r:id="rId35"/>
    <p:sldId id="803" r:id="rId36"/>
    <p:sldId id="804" r:id="rId37"/>
    <p:sldId id="786" r:id="rId3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 NESTE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TENHO RIQUEZAS,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 PELO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VOU CAMINHANDO,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PROVAS CERCADO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 TENTAÇÃO.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PORÉM JESUS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ESTÁ PROVANDO,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LEVA-ME SEGURO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 REAL MANSÃO.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40437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966348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332161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SEI QUE LÁ NA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TENHO UMA MANSÃO;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330495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14005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00752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5744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27938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TODAS AS RAÇAS,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SER HUMANO,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ALMEJA DAR-LHE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PLENA SALVAÇÃO,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 MORADA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CELESTE PLANO,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PREPARADA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FELIZ SIÃO.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37138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QUAL ALMA PERDIDA,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MEIO ÀS POBREZAS,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97291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434833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297306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22784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894992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38619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81200"/>
      </p:ext>
    </p:extLst>
  </p:cSld>
  <p:clrMapOvr>
    <a:masterClrMapping/>
  </p:clrMapOvr>
  <p:transition spd="med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MIM JESUS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TEVE COMPAIXÃO.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UM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LAR DE ESCOL,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DO SOL.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128</TotalTime>
  <Words>248</Words>
  <Application>Microsoft Office PowerPoint</Application>
  <PresentationFormat>Apresentação na tela (16:9)</PresentationFormat>
  <Paragraphs>54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2014-07-17T12:40:57Z</dcterms:modified>
</cp:coreProperties>
</file>