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76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 QUE DEUS ME BATIZOU,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MINHA ALMA VIU MAIS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VINDE HOJE E RECEBEI,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DIVINA GRAÇA DO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LOUVADO SEJA, JESUS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CONTINUA A BATIZAR,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87375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NOVA VIDA, NÓS TEMOS VISTO,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DOM CELESTE O PAI MANDAR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4856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DOM CELESTE O PAI MANDOU,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DAR LOUVOR AO MEU REI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SOU TESTEMUNHA DO MEU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SEMPRE D’ELE VOU FALAR;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TAMBÉM DO SELO DO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MEU CÁLICE FAZ TRANSBORDAR.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LOUVADO SEJA, JESUS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CONTINUA A BATIZAR,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NOVA VIDA, NÓS TEMOS VISTO,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DOM CELESTE O PAI MANDAR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BOM CAMINHO VOU TRILHAR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EU QUISER OBEDECER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EVANGELHO, A LUZ SEM PAR,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VIDA VOU RECEBER,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 CRISTO EU FALAREI,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ÉS DOS HOMENS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148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2015-02-13T17:21:45Z</dcterms:modified>
</cp:coreProperties>
</file>