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91" r:id="rId12"/>
    <p:sldId id="792" r:id="rId13"/>
    <p:sldId id="777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90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762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13/02/2015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ASSIM QUE DEUS ME BATIZOU,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MINHA ALMA VIU MAIS LUZ,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VINDE HOJE E RECEBEI,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DIVINA GRAÇA DO MEU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LOUVADO SEJA, JESUS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CONTINUA A BATIZAR,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987375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UMA NOVA VIDA, NÓS TEMOS VISTO,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DOM CELESTE O PAI MANDAR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84856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DOM CELESTE O PAI MANDOU,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DAR LOUVOR AO MEU REI JESUS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SOU TESTEMUNHA DO MEU SENHOR,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SEMPRE D’ELE VOU FALAR;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TAMBÉM DO SELO DO AMOR,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 MEU CÁLICE FAZ TRANSBORDAR.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LOUVADO SEJA, JESUS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CONTINUA A BATIZAR,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UMA NOVA VIDA, NÓS TEMOS VISTO,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DOM CELESTE O PAI MANDAR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BOM CAMINHO VOU TRILHAR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EU QUISER OBEDECER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EVANGELHO, A LUZ SEM PAR,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AONDE VIDA VOU RECEBER,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JESUS CRISTO EU FALAREI,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ÉS DOS HOMENS SALVADOR,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131</TotalTime>
  <Words>148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2015-02-13T17:21:45Z</dcterms:modified>
</cp:coreProperties>
</file>