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767" r:id="rId2"/>
    <p:sldId id="768" r:id="rId3"/>
    <p:sldId id="769" r:id="rId4"/>
    <p:sldId id="770" r:id="rId5"/>
    <p:sldId id="771" r:id="rId6"/>
    <p:sldId id="772" r:id="rId7"/>
    <p:sldId id="791" r:id="rId8"/>
    <p:sldId id="792" r:id="rId9"/>
    <p:sldId id="773" r:id="rId10"/>
    <p:sldId id="774" r:id="rId11"/>
    <p:sldId id="793" r:id="rId12"/>
    <p:sldId id="794" r:id="rId13"/>
    <p:sldId id="775" r:id="rId14"/>
    <p:sldId id="776" r:id="rId15"/>
    <p:sldId id="795" r:id="rId16"/>
    <p:sldId id="796" r:id="rId17"/>
    <p:sldId id="777" r:id="rId18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15" d="100"/>
          <a:sy n="115" d="100"/>
        </p:scale>
        <p:origin x="438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13/02/2015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ATRIBULADO CORAÇÃO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EM CRISTO ALÍVIO ENCONTRARÁS;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OH, VEM, POIS ELE EM SEU AMOR,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EM GRAÇA TE DARÁ PODER.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OH!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VEM SEM DEMORA AO SALVADOR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 QUE VACILAR E TER TEMOR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688093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OH! VEM, VEM JÁ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DESCANSO TE DARÁ.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412615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CRISTO SEM DEMORA VEM,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POIS ELE ALMEJA TE VALER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SEMPRE QUER BUSCAR TEU BEM;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CONFIA N’ELE EM TEU VIVER.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OH!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VEM SEM DEMORA AO SALVADOR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 QUE VACILAR E TER TEMOR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410191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OH! VEM, VEM JÁ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DESCANSO TE DARÁ.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4738967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3977582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CONSOLO, PAZ E SEU PERDÃO,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SIM, D’ELE TU RECEBERÁS.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OH!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VEM SEM DEMORA AO SALVADOR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 QUE VACILAR E TER TEMOR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OH! VEM, VEM JÁ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DESCANSO TE DARÁ.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DILACERADO PELA DOR,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DAS TUAS CULPAS, DO PECAR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VEM SEM DEMORA AO SALVADOR,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VIDA NOVA HÁS DE GOZAR.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OH!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VEM SEM DEMORA AO SALVADOR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 QUE VACILAR E TER TEMOR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755106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OH! VEM, VEM JÁ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DESCANSO TE DARÁ.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895647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 PARA VIR AO SALVADOR,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TU TENS FRAQUEZAS A VENCER,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131</TotalTime>
  <Words>188</Words>
  <Application>Microsoft Office PowerPoint</Application>
  <PresentationFormat>Apresentação na tela (16:9)</PresentationFormat>
  <Paragraphs>32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0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Operador</cp:lastModifiedBy>
  <cp:revision>15</cp:revision>
  <dcterms:created xsi:type="dcterms:W3CDTF">2013-02-22T04:02:52Z</dcterms:created>
  <dcterms:modified xsi:type="dcterms:W3CDTF">2015-02-13T17:26:44Z</dcterms:modified>
</cp:coreProperties>
</file>