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13/02/2015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ATRIBULADO CORAÇÃO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CRISTO ALÍVIO ENCONTRARÁS;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VEM, POIS ELE EM SEU AMOR,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EM GRAÇA TE DARÁ PODER.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SEM DEMORA AO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VACILAR E TER TEMOR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688093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VEM, VEM JÁ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DESCANSO TE DARÁ.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41261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CRISTO SEM DEMORA VEM,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ELE ALMEJA TE VALER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SEMPRE QUER BUSCAR TEU BEM;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 N’ELE EM TEU VIVER.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SEM DEMORA AO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VACILAR E TER TEMOR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10191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VEM, VEM JÁ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DESCANSO TE DARÁ.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73896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CONSOLO, PAZ E SEU PERDÃO,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D’ELE TU RECEBERÁS.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SEM DEMORA AO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VACILAR E TER TEMOR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VEM, VEM JÁ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DESCANSO TE DARÁ.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DILACERADO PELA 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DAS TUAS CULPAS, DO PECAR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SEM DEMORA AO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VIDA NOVA HÁS DE GOZAR.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SEM DEMORA AO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VACILAR E TER TEMOR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551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VEM, VEM JÁ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DESCANSO TE DARÁ.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895647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PARA VIR AO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TENS FRAQUEZAS A VENCER,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131</TotalTime>
  <Words>188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2015-02-13T17:26:44Z</dcterms:modified>
</cp:coreProperties>
</file>