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62" r:id="rId2"/>
    <p:sldId id="765" r:id="rId3"/>
    <p:sldId id="772" r:id="rId4"/>
    <p:sldId id="766" r:id="rId5"/>
    <p:sldId id="767" r:id="rId6"/>
    <p:sldId id="773" r:id="rId7"/>
    <p:sldId id="768" r:id="rId8"/>
    <p:sldId id="769" r:id="rId9"/>
    <p:sldId id="771" r:id="rId10"/>
    <p:sldId id="770" r:id="rId11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15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3267169"/>
            <a:ext cx="5904656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AVANTE, AVANTE, OH CRENTES, SOLDADOS DE JESUS, ERGUEI SEU ESTANDARTE, LUTAI POR SUA CRUZ.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0436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47664" y="3267169"/>
            <a:ext cx="5616624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CONTRA HOSTES INIMIGAS, ANTE ESSAS MULTIDÕES,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COMANDANTE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EXCELSO,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DIRIGE OS BATALHÕES.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481527"/>
            <a:ext cx="5976664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MARCHAI Ó CRENTES, SOLDADOSDE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ERGUEI SEU ESTANDARTE,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UNIDOS POR SUA CRUZ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9975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47664" y="3267169"/>
            <a:ext cx="5976664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AVANTE, AVANTE, OH CRENTES. POR CRISTO PELEJAI. VESTI SUA ARMADURA, EM SEU PODER MARCHAI.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599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267168"/>
            <a:ext cx="5904656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POSTO SEMPRE ACHADOS,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VELANDO EM ORAÇÃO,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MEIO DE PERIGOS, SEGUINDO O CAPITÃO.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257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481527"/>
            <a:ext cx="5976664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MARCHAI Ó CRENTES, SOLDADOSDE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ERGUEI SEU ESTANDARTE,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UNIDOS POR SUA CRUZ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1590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651890"/>
            <a:ext cx="597666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AVANTE, AVANTE, OH CRENTES,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A PASSO TRIUNFAL, HOJE HÁ COMBATE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HORRENDO, MUI CEDO A PAZ FINAL.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599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289167"/>
            <a:ext cx="5976664" cy="20159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ENTÃO ETERNAMENTE, BENDITO 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VENCEDOR,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DEUS VITORIOSO,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CRISTO, O SALVADOR.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257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3481527"/>
            <a:ext cx="5976664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MARCHAI Ó CRENTES, SOLDADOSDE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ERGUEI SEU ESTANDARTE,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UNIDOS POR SUA CRUZ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018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36</TotalTime>
  <Words>157</Words>
  <Application>Microsoft Office PowerPoint</Application>
  <PresentationFormat>Apresentação na tela (16:9)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5</cp:revision>
  <dcterms:created xsi:type="dcterms:W3CDTF">2013-06-21T05:17:39Z</dcterms:created>
  <dcterms:modified xsi:type="dcterms:W3CDTF">2014-07-17T12:48:12Z</dcterms:modified>
</cp:coreProperties>
</file>